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8" r:id="rId4"/>
    <p:sldMasterId id="2147483941" r:id="rId5"/>
  </p:sldMasterIdLst>
  <p:notesMasterIdLst>
    <p:notesMasterId r:id="rId50"/>
  </p:notesMasterIdLst>
  <p:sldIdLst>
    <p:sldId id="256" r:id="rId6"/>
    <p:sldId id="317" r:id="rId7"/>
    <p:sldId id="324" r:id="rId8"/>
    <p:sldId id="319" r:id="rId9"/>
    <p:sldId id="335" r:id="rId10"/>
    <p:sldId id="321" r:id="rId11"/>
    <p:sldId id="310" r:id="rId12"/>
    <p:sldId id="334" r:id="rId13"/>
    <p:sldId id="338" r:id="rId14"/>
    <p:sldId id="342" r:id="rId15"/>
    <p:sldId id="322" r:id="rId16"/>
    <p:sldId id="336" r:id="rId17"/>
    <p:sldId id="341" r:id="rId18"/>
    <p:sldId id="275" r:id="rId19"/>
    <p:sldId id="277" r:id="rId20"/>
    <p:sldId id="267" r:id="rId21"/>
    <p:sldId id="271" r:id="rId22"/>
    <p:sldId id="340" r:id="rId23"/>
    <p:sldId id="344" r:id="rId24"/>
    <p:sldId id="282" r:id="rId25"/>
    <p:sldId id="283" r:id="rId26"/>
    <p:sldId id="284" r:id="rId27"/>
    <p:sldId id="290" r:id="rId28"/>
    <p:sldId id="291" r:id="rId29"/>
    <p:sldId id="292" r:id="rId30"/>
    <p:sldId id="293" r:id="rId31"/>
    <p:sldId id="294" r:id="rId32"/>
    <p:sldId id="295" r:id="rId33"/>
    <p:sldId id="296" r:id="rId34"/>
    <p:sldId id="257" r:id="rId35"/>
    <p:sldId id="258" r:id="rId36"/>
    <p:sldId id="318" r:id="rId37"/>
    <p:sldId id="259" r:id="rId38"/>
    <p:sldId id="330" r:id="rId39"/>
    <p:sldId id="343" r:id="rId40"/>
    <p:sldId id="333" r:id="rId41"/>
    <p:sldId id="326" r:id="rId42"/>
    <p:sldId id="327" r:id="rId43"/>
    <p:sldId id="328" r:id="rId44"/>
    <p:sldId id="325" r:id="rId45"/>
    <p:sldId id="329" r:id="rId46"/>
    <p:sldId id="332" r:id="rId47"/>
    <p:sldId id="331" r:id="rId48"/>
    <p:sldId id="270"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4387"/>
    <a:srgbClr val="233C98"/>
    <a:srgbClr val="E3B52A"/>
    <a:srgbClr val="CBD0E3"/>
    <a:srgbClr val="B99E4D"/>
    <a:srgbClr val="D8A727"/>
    <a:srgbClr val="FF9900"/>
    <a:srgbClr val="A4FED5"/>
    <a:srgbClr val="66FFFF"/>
    <a:srgbClr val="664C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15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61"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Cheeseman" userId="S::hcheeseman@woodlands.kent.sch.uk::2547affb-d2fc-4bba-a849-182e6f8d6412" providerId="AD" clId="Web-{B64884C6-F20E-B3B7-7DC6-263211745481}"/>
    <pc:docChg chg="modSld">
      <pc:chgData name="Hannah Cheeseman" userId="S::hcheeseman@woodlands.kent.sch.uk::2547affb-d2fc-4bba-a849-182e6f8d6412" providerId="AD" clId="Web-{B64884C6-F20E-B3B7-7DC6-263211745481}" dt="2024-09-04T08:44:30.375" v="8" actId="20577"/>
      <pc:docMkLst>
        <pc:docMk/>
      </pc:docMkLst>
      <pc:sldChg chg="modSp">
        <pc:chgData name="Hannah Cheeseman" userId="S::hcheeseman@woodlands.kent.sch.uk::2547affb-d2fc-4bba-a849-182e6f8d6412" providerId="AD" clId="Web-{B64884C6-F20E-B3B7-7DC6-263211745481}" dt="2024-09-04T08:44:30.375" v="8" actId="20577"/>
        <pc:sldMkLst>
          <pc:docMk/>
          <pc:sldMk cId="1689901005" sldId="259"/>
        </pc:sldMkLst>
      </pc:sldChg>
    </pc:docChg>
  </pc:docChgLst>
  <pc:docChgLst>
    <pc:chgData name="Hannah Cheeseman" userId="S::hcheeseman@woodlands.kent.sch.uk::2547affb-d2fc-4bba-a849-182e6f8d6412" providerId="AD" clId="Web-{A9A22BA1-5483-6232-5AC3-C4FB80B55EF8}"/>
    <pc:docChg chg="addSld delSld modSld">
      <pc:chgData name="Hannah Cheeseman" userId="S::hcheeseman@woodlands.kent.sch.uk::2547affb-d2fc-4bba-a849-182e6f8d6412" providerId="AD" clId="Web-{A9A22BA1-5483-6232-5AC3-C4FB80B55EF8}" dt="2024-09-03T15:40:10.295" v="9" actId="20577"/>
      <pc:docMkLst>
        <pc:docMk/>
      </pc:docMkLst>
      <pc:sldChg chg="del">
        <pc:chgData name="Hannah Cheeseman" userId="S::hcheeseman@woodlands.kent.sch.uk::2547affb-d2fc-4bba-a849-182e6f8d6412" providerId="AD" clId="Web-{A9A22BA1-5483-6232-5AC3-C4FB80B55EF8}" dt="2024-09-03T15:39:27.528" v="1"/>
        <pc:sldMkLst>
          <pc:docMk/>
          <pc:sldMk cId="4203873457" sldId="305"/>
        </pc:sldMkLst>
      </pc:sldChg>
      <pc:sldChg chg="modSp">
        <pc:chgData name="Hannah Cheeseman" userId="S::hcheeseman@woodlands.kent.sch.uk::2547affb-d2fc-4bba-a849-182e6f8d6412" providerId="AD" clId="Web-{A9A22BA1-5483-6232-5AC3-C4FB80B55EF8}" dt="2024-09-03T15:39:44.231" v="4" actId="20577"/>
        <pc:sldMkLst>
          <pc:docMk/>
          <pc:sldMk cId="337154654" sldId="306"/>
        </pc:sldMkLst>
      </pc:sldChg>
      <pc:sldChg chg="del">
        <pc:chgData name="Hannah Cheeseman" userId="S::hcheeseman@woodlands.kent.sch.uk::2547affb-d2fc-4bba-a849-182e6f8d6412" providerId="AD" clId="Web-{A9A22BA1-5483-6232-5AC3-C4FB80B55EF8}" dt="2024-09-03T15:39:24.981" v="0"/>
        <pc:sldMkLst>
          <pc:docMk/>
          <pc:sldMk cId="3983379547" sldId="307"/>
        </pc:sldMkLst>
      </pc:sldChg>
      <pc:sldChg chg="addSp modSp add">
        <pc:chgData name="Hannah Cheeseman" userId="S::hcheeseman@woodlands.kent.sch.uk::2547affb-d2fc-4bba-a849-182e6f8d6412" providerId="AD" clId="Web-{A9A22BA1-5483-6232-5AC3-C4FB80B55EF8}" dt="2024-09-03T15:40:10.295" v="9" actId="20577"/>
        <pc:sldMkLst>
          <pc:docMk/>
          <pc:sldMk cId="1806633416" sldId="308"/>
        </pc:sldMkLst>
      </pc:sldChg>
    </pc:docChg>
  </pc:docChgLst>
  <pc:docChgLst>
    <pc:chgData name="Hannah Cheeseman" userId="S::hcheeseman@woodlands.kent.sch.uk::2547affb-d2fc-4bba-a849-182e6f8d6412" providerId="AD" clId="Web-{15A2650D-3D01-40B2-895C-7EB446E76250}"/>
    <pc:docChg chg="addSld delSld modSld addMainMaster delMainMaster">
      <pc:chgData name="Hannah Cheeseman" userId="S::hcheeseman@woodlands.kent.sch.uk::2547affb-d2fc-4bba-a849-182e6f8d6412" providerId="AD" clId="Web-{15A2650D-3D01-40B2-895C-7EB446E76250}" dt="2023-07-18T15:53:06.405" v="351"/>
      <pc:docMkLst>
        <pc:docMk/>
      </pc:docMkLst>
      <pc:sldChg chg="mod modClrScheme chgLayout">
        <pc:chgData name="Hannah Cheeseman" userId="S::hcheeseman@woodlands.kent.sch.uk::2547affb-d2fc-4bba-a849-182e6f8d6412" providerId="AD" clId="Web-{15A2650D-3D01-40B2-895C-7EB446E76250}" dt="2023-07-18T15:50:23.220" v="327"/>
        <pc:sldMkLst>
          <pc:docMk/>
          <pc:sldMk cId="3959928809" sldId="256"/>
        </pc:sldMkLst>
      </pc:sldChg>
      <pc:sldChg chg="modSp del mod modClrScheme chgLayout">
        <pc:chgData name="Hannah Cheeseman" userId="S::hcheeseman@woodlands.kent.sch.uk::2547affb-d2fc-4bba-a849-182e6f8d6412" providerId="AD" clId="Web-{15A2650D-3D01-40B2-895C-7EB446E76250}" dt="2023-07-18T15:51:13.052" v="332"/>
        <pc:sldMkLst>
          <pc:docMk/>
          <pc:sldMk cId="650715814" sldId="257"/>
        </pc:sldMkLst>
      </pc:sldChg>
      <pc:sldChg chg="addSp modSp mod modClrScheme chgLayout">
        <pc:chgData name="Hannah Cheeseman" userId="S::hcheeseman@woodlands.kent.sch.uk::2547affb-d2fc-4bba-a849-182e6f8d6412" providerId="AD" clId="Web-{15A2650D-3D01-40B2-895C-7EB446E76250}" dt="2023-07-18T15:51:10.958" v="331" actId="1076"/>
        <pc:sldMkLst>
          <pc:docMk/>
          <pc:sldMk cId="1689901005" sldId="259"/>
        </pc:sldMkLst>
      </pc:sldChg>
      <pc:sldChg chg="modSp mod modClrScheme chgLayout">
        <pc:chgData name="Hannah Cheeseman" userId="S::hcheeseman@woodlands.kent.sch.uk::2547affb-d2fc-4bba-a849-182e6f8d6412" providerId="AD" clId="Web-{15A2650D-3D01-40B2-895C-7EB446E76250}" dt="2023-07-18T15:50:23.220" v="327"/>
        <pc:sldMkLst>
          <pc:docMk/>
          <pc:sldMk cId="1461296198" sldId="264"/>
        </pc:sldMkLst>
      </pc:sldChg>
      <pc:sldChg chg="modSp mod modClrScheme chgLayout">
        <pc:chgData name="Hannah Cheeseman" userId="S::hcheeseman@woodlands.kent.sch.uk::2547affb-d2fc-4bba-a849-182e6f8d6412" providerId="AD" clId="Web-{15A2650D-3D01-40B2-895C-7EB446E76250}" dt="2023-07-18T15:50:23.220" v="327"/>
        <pc:sldMkLst>
          <pc:docMk/>
          <pc:sldMk cId="2068437064" sldId="266"/>
        </pc:sldMkLst>
      </pc:sldChg>
      <pc:sldChg chg="modSp mod modClrScheme chgLayout">
        <pc:chgData name="Hannah Cheeseman" userId="S::hcheeseman@woodlands.kent.sch.uk::2547affb-d2fc-4bba-a849-182e6f8d6412" providerId="AD" clId="Web-{15A2650D-3D01-40B2-895C-7EB446E76250}" dt="2023-07-18T15:50:23.220" v="327"/>
        <pc:sldMkLst>
          <pc:docMk/>
          <pc:sldMk cId="307010072" sldId="267"/>
        </pc:sldMkLst>
      </pc:sldChg>
      <pc:sldChg chg="modSp mod modClrScheme chgLayout">
        <pc:chgData name="Hannah Cheeseman" userId="S::hcheeseman@woodlands.kent.sch.uk::2547affb-d2fc-4bba-a849-182e6f8d6412" providerId="AD" clId="Web-{15A2650D-3D01-40B2-895C-7EB446E76250}" dt="2023-07-18T15:50:23.220" v="327"/>
        <pc:sldMkLst>
          <pc:docMk/>
          <pc:sldMk cId="452919336" sldId="270"/>
        </pc:sldMkLst>
      </pc:sldChg>
      <pc:sldChg chg="modSp mod modClrScheme chgLayout">
        <pc:chgData name="Hannah Cheeseman" userId="S::hcheeseman@woodlands.kent.sch.uk::2547affb-d2fc-4bba-a849-182e6f8d6412" providerId="AD" clId="Web-{15A2650D-3D01-40B2-895C-7EB446E76250}" dt="2023-07-18T15:50:23.220" v="327"/>
        <pc:sldMkLst>
          <pc:docMk/>
          <pc:sldMk cId="2257160996" sldId="271"/>
        </pc:sldMkLst>
      </pc:sldChg>
      <pc:sldChg chg="modSp mod modClrScheme chgLayout">
        <pc:chgData name="Hannah Cheeseman" userId="S::hcheeseman@woodlands.kent.sch.uk::2547affb-d2fc-4bba-a849-182e6f8d6412" providerId="AD" clId="Web-{15A2650D-3D01-40B2-895C-7EB446E76250}" dt="2023-07-18T15:50:23.220" v="327"/>
        <pc:sldMkLst>
          <pc:docMk/>
          <pc:sldMk cId="4092918261" sldId="272"/>
        </pc:sldMkLst>
      </pc:sldChg>
      <pc:sldChg chg="modSp mod modClrScheme chgLayout">
        <pc:chgData name="Hannah Cheeseman" userId="S::hcheeseman@woodlands.kent.sch.uk::2547affb-d2fc-4bba-a849-182e6f8d6412" providerId="AD" clId="Web-{15A2650D-3D01-40B2-895C-7EB446E76250}" dt="2023-07-18T15:51:43.929" v="345" actId="20577"/>
        <pc:sldMkLst>
          <pc:docMk/>
          <pc:sldMk cId="2759795351" sldId="273"/>
        </pc:sldMkLst>
      </pc:sldChg>
      <pc:sldChg chg="modSp mod modClrScheme chgLayout">
        <pc:chgData name="Hannah Cheeseman" userId="S::hcheeseman@woodlands.kent.sch.uk::2547affb-d2fc-4bba-a849-182e6f8d6412" providerId="AD" clId="Web-{15A2650D-3D01-40B2-895C-7EB446E76250}" dt="2023-07-18T15:50:23.220" v="327"/>
        <pc:sldMkLst>
          <pc:docMk/>
          <pc:sldMk cId="1451602882" sldId="275"/>
        </pc:sldMkLst>
      </pc:sldChg>
      <pc:sldChg chg="modSp mod modClrScheme chgLayout">
        <pc:chgData name="Hannah Cheeseman" userId="S::hcheeseman@woodlands.kent.sch.uk::2547affb-d2fc-4bba-a849-182e6f8d6412" providerId="AD" clId="Web-{15A2650D-3D01-40B2-895C-7EB446E76250}" dt="2023-07-18T15:50:23.220" v="327"/>
        <pc:sldMkLst>
          <pc:docMk/>
          <pc:sldMk cId="1971109236" sldId="277"/>
        </pc:sldMkLst>
      </pc:sldChg>
      <pc:sldChg chg="modSp mod modClrScheme chgLayout">
        <pc:chgData name="Hannah Cheeseman" userId="S::hcheeseman@woodlands.kent.sch.uk::2547affb-d2fc-4bba-a849-182e6f8d6412" providerId="AD" clId="Web-{15A2650D-3D01-40B2-895C-7EB446E76250}" dt="2023-07-18T15:50:23.220" v="327"/>
        <pc:sldMkLst>
          <pc:docMk/>
          <pc:sldMk cId="914623455" sldId="278"/>
        </pc:sldMkLst>
      </pc:sldChg>
      <pc:sldChg chg="modSp mod modClrScheme chgLayout">
        <pc:chgData name="Hannah Cheeseman" userId="S::hcheeseman@woodlands.kent.sch.uk::2547affb-d2fc-4bba-a849-182e6f8d6412" providerId="AD" clId="Web-{15A2650D-3D01-40B2-895C-7EB446E76250}" dt="2023-07-18T15:50:23.220" v="327"/>
        <pc:sldMkLst>
          <pc:docMk/>
          <pc:sldMk cId="3627081626" sldId="280"/>
        </pc:sldMkLst>
      </pc:sldChg>
      <pc:sldChg chg="del">
        <pc:chgData name="Hannah Cheeseman" userId="S::hcheeseman@woodlands.kent.sch.uk::2547affb-d2fc-4bba-a849-182e6f8d6412" providerId="AD" clId="Web-{15A2650D-3D01-40B2-895C-7EB446E76250}" dt="2023-07-18T15:49:20.402" v="325"/>
        <pc:sldMkLst>
          <pc:docMk/>
          <pc:sldMk cId="719851249" sldId="281"/>
        </pc:sldMkLst>
      </pc:sldChg>
      <pc:sldChg chg="modSp mod modClrScheme chgLayout">
        <pc:chgData name="Hannah Cheeseman" userId="S::hcheeseman@woodlands.kent.sch.uk::2547affb-d2fc-4bba-a849-182e6f8d6412" providerId="AD" clId="Web-{15A2650D-3D01-40B2-895C-7EB446E76250}" dt="2023-07-18T15:50:23.220" v="327"/>
        <pc:sldMkLst>
          <pc:docMk/>
          <pc:sldMk cId="3994881555" sldId="282"/>
        </pc:sldMkLst>
      </pc:sldChg>
      <pc:sldChg chg="modSp mod modClrScheme chgLayout">
        <pc:chgData name="Hannah Cheeseman" userId="S::hcheeseman@woodlands.kent.sch.uk::2547affb-d2fc-4bba-a849-182e6f8d6412" providerId="AD" clId="Web-{15A2650D-3D01-40B2-895C-7EB446E76250}" dt="2023-07-18T15:50:23.220" v="327"/>
        <pc:sldMkLst>
          <pc:docMk/>
          <pc:sldMk cId="272433183" sldId="283"/>
        </pc:sldMkLst>
      </pc:sldChg>
      <pc:sldChg chg="modSp mod modClrScheme chgLayout">
        <pc:chgData name="Hannah Cheeseman" userId="S::hcheeseman@woodlands.kent.sch.uk::2547affb-d2fc-4bba-a849-182e6f8d6412" providerId="AD" clId="Web-{15A2650D-3D01-40B2-895C-7EB446E76250}" dt="2023-07-18T15:50:23.220" v="327"/>
        <pc:sldMkLst>
          <pc:docMk/>
          <pc:sldMk cId="403830233" sldId="284"/>
        </pc:sldMkLst>
      </pc:sldChg>
      <pc:sldChg chg="modSp mod modClrScheme chgLayout">
        <pc:chgData name="Hannah Cheeseman" userId="S::hcheeseman@woodlands.kent.sch.uk::2547affb-d2fc-4bba-a849-182e6f8d6412" providerId="AD" clId="Web-{15A2650D-3D01-40B2-895C-7EB446E76250}" dt="2023-07-18T15:50:23.220" v="327"/>
        <pc:sldMkLst>
          <pc:docMk/>
          <pc:sldMk cId="3160783773" sldId="285"/>
        </pc:sldMkLst>
      </pc:sldChg>
      <pc:sldChg chg="mod modClrScheme chgLayout">
        <pc:chgData name="Hannah Cheeseman" userId="S::hcheeseman@woodlands.kent.sch.uk::2547affb-d2fc-4bba-a849-182e6f8d6412" providerId="AD" clId="Web-{15A2650D-3D01-40B2-895C-7EB446E76250}" dt="2023-07-18T15:50:23.220" v="327"/>
        <pc:sldMkLst>
          <pc:docMk/>
          <pc:sldMk cId="3499414812" sldId="287"/>
        </pc:sldMkLst>
      </pc:sldChg>
      <pc:sldChg chg="mod modClrScheme chgLayout">
        <pc:chgData name="Hannah Cheeseman" userId="S::hcheeseman@woodlands.kent.sch.uk::2547affb-d2fc-4bba-a849-182e6f8d6412" providerId="AD" clId="Web-{15A2650D-3D01-40B2-895C-7EB446E76250}" dt="2023-07-18T15:50:23.220" v="327"/>
        <pc:sldMkLst>
          <pc:docMk/>
          <pc:sldMk cId="2843315157" sldId="288"/>
        </pc:sldMkLst>
      </pc:sldChg>
      <pc:sldChg chg="del">
        <pc:chgData name="Hannah Cheeseman" userId="S::hcheeseman@woodlands.kent.sch.uk::2547affb-d2fc-4bba-a849-182e6f8d6412" providerId="AD" clId="Web-{15A2650D-3D01-40B2-895C-7EB446E76250}" dt="2023-07-18T15:49:40.435" v="326"/>
        <pc:sldMkLst>
          <pc:docMk/>
          <pc:sldMk cId="662726673" sldId="289"/>
        </pc:sldMkLst>
      </pc:sldChg>
      <pc:sldChg chg="modSp mod modClrScheme chgLayout">
        <pc:chgData name="Hannah Cheeseman" userId="S::hcheeseman@woodlands.kent.sch.uk::2547affb-d2fc-4bba-a849-182e6f8d6412" providerId="AD" clId="Web-{15A2650D-3D01-40B2-895C-7EB446E76250}" dt="2023-07-18T15:50:23.220" v="327"/>
        <pc:sldMkLst>
          <pc:docMk/>
          <pc:sldMk cId="383411920" sldId="290"/>
        </pc:sldMkLst>
      </pc:sldChg>
      <pc:sldChg chg="modSp mod modClrScheme chgLayout">
        <pc:chgData name="Hannah Cheeseman" userId="S::hcheeseman@woodlands.kent.sch.uk::2547affb-d2fc-4bba-a849-182e6f8d6412" providerId="AD" clId="Web-{15A2650D-3D01-40B2-895C-7EB446E76250}" dt="2023-07-18T15:50:23.220" v="327"/>
        <pc:sldMkLst>
          <pc:docMk/>
          <pc:sldMk cId="1938866870" sldId="291"/>
        </pc:sldMkLst>
      </pc:sldChg>
      <pc:sldChg chg="modSp mod modClrScheme chgLayout">
        <pc:chgData name="Hannah Cheeseman" userId="S::hcheeseman@woodlands.kent.sch.uk::2547affb-d2fc-4bba-a849-182e6f8d6412" providerId="AD" clId="Web-{15A2650D-3D01-40B2-895C-7EB446E76250}" dt="2023-07-18T15:50:23.220" v="327"/>
        <pc:sldMkLst>
          <pc:docMk/>
          <pc:sldMk cId="3438026969" sldId="292"/>
        </pc:sldMkLst>
      </pc:sldChg>
      <pc:sldChg chg="modSp mod modClrScheme chgLayout">
        <pc:chgData name="Hannah Cheeseman" userId="S::hcheeseman@woodlands.kent.sch.uk::2547affb-d2fc-4bba-a849-182e6f8d6412" providerId="AD" clId="Web-{15A2650D-3D01-40B2-895C-7EB446E76250}" dt="2023-07-18T15:50:23.220" v="327"/>
        <pc:sldMkLst>
          <pc:docMk/>
          <pc:sldMk cId="1216751258" sldId="293"/>
        </pc:sldMkLst>
      </pc:sldChg>
      <pc:sldChg chg="modSp mod modClrScheme chgLayout">
        <pc:chgData name="Hannah Cheeseman" userId="S::hcheeseman@woodlands.kent.sch.uk::2547affb-d2fc-4bba-a849-182e6f8d6412" providerId="AD" clId="Web-{15A2650D-3D01-40B2-895C-7EB446E76250}" dt="2023-07-18T15:50:23.220" v="327"/>
        <pc:sldMkLst>
          <pc:docMk/>
          <pc:sldMk cId="1222887739" sldId="294"/>
        </pc:sldMkLst>
      </pc:sldChg>
      <pc:sldChg chg="modSp mod modClrScheme chgLayout">
        <pc:chgData name="Hannah Cheeseman" userId="S::hcheeseman@woodlands.kent.sch.uk::2547affb-d2fc-4bba-a849-182e6f8d6412" providerId="AD" clId="Web-{15A2650D-3D01-40B2-895C-7EB446E76250}" dt="2023-07-18T15:50:23.220" v="327"/>
        <pc:sldMkLst>
          <pc:docMk/>
          <pc:sldMk cId="2212697178" sldId="295"/>
        </pc:sldMkLst>
      </pc:sldChg>
      <pc:sldChg chg="modSp mod modClrScheme chgLayout">
        <pc:chgData name="Hannah Cheeseman" userId="S::hcheeseman@woodlands.kent.sch.uk::2547affb-d2fc-4bba-a849-182e6f8d6412" providerId="AD" clId="Web-{15A2650D-3D01-40B2-895C-7EB446E76250}" dt="2023-07-18T15:50:23.220" v="327"/>
        <pc:sldMkLst>
          <pc:docMk/>
          <pc:sldMk cId="20099810" sldId="296"/>
        </pc:sldMkLst>
      </pc:sldChg>
      <pc:sldChg chg="delSp modSp add mod modClrScheme chgLayout">
        <pc:chgData name="Hannah Cheeseman" userId="S::hcheeseman@woodlands.kent.sch.uk::2547affb-d2fc-4bba-a849-182e6f8d6412" providerId="AD" clId="Web-{15A2650D-3D01-40B2-895C-7EB446E76250}" dt="2023-07-18T15:52:27.714" v="346"/>
        <pc:sldMkLst>
          <pc:docMk/>
          <pc:sldMk cId="4282183805" sldId="297"/>
        </pc:sldMkLst>
      </pc:sldChg>
      <pc:sldChg chg="delSp modSp add mod modClrScheme chgLayout">
        <pc:chgData name="Hannah Cheeseman" userId="S::hcheeseman@woodlands.kent.sch.uk::2547affb-d2fc-4bba-a849-182e6f8d6412" providerId="AD" clId="Web-{15A2650D-3D01-40B2-895C-7EB446E76250}" dt="2023-07-18T15:52:37.996" v="347"/>
        <pc:sldMkLst>
          <pc:docMk/>
          <pc:sldMk cId="2288849215" sldId="298"/>
        </pc:sldMkLst>
      </pc:sldChg>
      <pc:sldChg chg="delSp modSp add mod modClrScheme chgLayout">
        <pc:chgData name="Hannah Cheeseman" userId="S::hcheeseman@woodlands.kent.sch.uk::2547affb-d2fc-4bba-a849-182e6f8d6412" providerId="AD" clId="Web-{15A2650D-3D01-40B2-895C-7EB446E76250}" dt="2023-07-18T15:52:45.919" v="348"/>
        <pc:sldMkLst>
          <pc:docMk/>
          <pc:sldMk cId="3286176241" sldId="299"/>
        </pc:sldMkLst>
      </pc:sldChg>
      <pc:sldChg chg="delSp modSp add mod modClrScheme chgLayout">
        <pc:chgData name="Hannah Cheeseman" userId="S::hcheeseman@woodlands.kent.sch.uk::2547affb-d2fc-4bba-a849-182e6f8d6412" providerId="AD" clId="Web-{15A2650D-3D01-40B2-895C-7EB446E76250}" dt="2023-07-18T15:52:51.747" v="349"/>
        <pc:sldMkLst>
          <pc:docMk/>
          <pc:sldMk cId="1389891671" sldId="300"/>
        </pc:sldMkLst>
      </pc:sldChg>
      <pc:sldChg chg="delSp modSp add mod modClrScheme chgLayout">
        <pc:chgData name="Hannah Cheeseman" userId="S::hcheeseman@woodlands.kent.sch.uk::2547affb-d2fc-4bba-a849-182e6f8d6412" providerId="AD" clId="Web-{15A2650D-3D01-40B2-895C-7EB446E76250}" dt="2023-07-18T15:52:59.967" v="350"/>
        <pc:sldMkLst>
          <pc:docMk/>
          <pc:sldMk cId="395904089" sldId="301"/>
        </pc:sldMkLst>
      </pc:sldChg>
      <pc:sldChg chg="delSp modSp add mod modClrScheme chgLayout">
        <pc:chgData name="Hannah Cheeseman" userId="S::hcheeseman@woodlands.kent.sch.uk::2547affb-d2fc-4bba-a849-182e6f8d6412" providerId="AD" clId="Web-{15A2650D-3D01-40B2-895C-7EB446E76250}" dt="2023-07-18T15:53:06.405" v="351"/>
        <pc:sldMkLst>
          <pc:docMk/>
          <pc:sldMk cId="1759574726" sldId="302"/>
        </pc:sldMkLst>
      </pc:sldChg>
      <pc:sldMasterChg chg="add del addSldLayout delSldLayout">
        <pc:chgData name="Hannah Cheeseman" userId="S::hcheeseman@woodlands.kent.sch.uk::2547affb-d2fc-4bba-a849-182e6f8d6412" providerId="AD" clId="Web-{15A2650D-3D01-40B2-895C-7EB446E76250}" dt="2023-07-18T15:50:23.220" v="327"/>
        <pc:sldMasterMkLst>
          <pc:docMk/>
          <pc:sldMasterMk cId="882401074" sldId="2147483689"/>
        </pc:sldMasterMkLst>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345366312" sldId="2147483690"/>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812068970" sldId="2147483691"/>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236850259" sldId="2147483692"/>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434550637" sldId="2147483693"/>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864732622" sldId="2147483694"/>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982194181" sldId="2147483695"/>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038430953" sldId="2147483696"/>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749207403" sldId="2147483697"/>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410341933" sldId="2147483698"/>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782011922" sldId="2147483699"/>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2911990607" sldId="2147483700"/>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1842976280" sldId="2147483701"/>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622744002" sldId="2147483702"/>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3789775980" sldId="2147483703"/>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2611713287" sldId="2147483704"/>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609552682" sldId="2147483705"/>
          </pc:sldLayoutMkLst>
        </pc:sldLayoutChg>
        <pc:sldLayoutChg chg="add del">
          <pc:chgData name="Hannah Cheeseman" userId="S::hcheeseman@woodlands.kent.sch.uk::2547affb-d2fc-4bba-a849-182e6f8d6412" providerId="AD" clId="Web-{15A2650D-3D01-40B2-895C-7EB446E76250}" dt="2023-07-18T15:50:23.220" v="327"/>
          <pc:sldLayoutMkLst>
            <pc:docMk/>
            <pc:sldMasterMk cId="882401074" sldId="2147483689"/>
            <pc:sldLayoutMk cId="2219656296" sldId="2147483706"/>
          </pc:sldLayoutMkLst>
        </pc:sldLayoutChg>
      </pc:sldMasterChg>
      <pc:sldMasterChg chg="del delSldLayout">
        <pc:chgData name="Hannah Cheeseman" userId="S::hcheeseman@woodlands.kent.sch.uk::2547affb-d2fc-4bba-a849-182e6f8d6412" providerId="AD" clId="Web-{15A2650D-3D01-40B2-895C-7EB446E76250}" dt="2023-07-18T15:50:23.220" v="327"/>
        <pc:sldMasterMkLst>
          <pc:docMk/>
          <pc:sldMasterMk cId="2149939674" sldId="2147483738"/>
        </pc:sldMasterMkLst>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3675311908" sldId="2147483739"/>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4279293815" sldId="2147483740"/>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2010677782" sldId="2147483741"/>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2156456470" sldId="2147483742"/>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629024149" sldId="2147483743"/>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3852273568" sldId="2147483744"/>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2230192186" sldId="2147483745"/>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1743280138" sldId="2147483746"/>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1494354872" sldId="2147483747"/>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2875280864" sldId="2147483748"/>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3158583702" sldId="2147483749"/>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1624175039" sldId="2147483750"/>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619081674" sldId="2147483751"/>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1995724142" sldId="2147483752"/>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3185297298" sldId="2147483753"/>
          </pc:sldLayoutMkLst>
        </pc:sldLayoutChg>
        <pc:sldLayoutChg chg="del">
          <pc:chgData name="Hannah Cheeseman" userId="S::hcheeseman@woodlands.kent.sch.uk::2547affb-d2fc-4bba-a849-182e6f8d6412" providerId="AD" clId="Web-{15A2650D-3D01-40B2-895C-7EB446E76250}" dt="2023-07-18T15:50:23.220" v="327"/>
          <pc:sldLayoutMkLst>
            <pc:docMk/>
            <pc:sldMasterMk cId="2149939674" sldId="2147483738"/>
            <pc:sldLayoutMk cId="1170123920" sldId="2147483754"/>
          </pc:sldLayoutMkLst>
        </pc:sldLayoutChg>
      </pc:sldMasterChg>
      <pc:sldMasterChg chg="add addSldLayout modSldLayout">
        <pc:chgData name="Hannah Cheeseman" userId="S::hcheeseman@woodlands.kent.sch.uk::2547affb-d2fc-4bba-a849-182e6f8d6412" providerId="AD" clId="Web-{15A2650D-3D01-40B2-895C-7EB446E76250}" dt="2023-07-18T15:50:23.220" v="327"/>
        <pc:sldMasterMkLst>
          <pc:docMk/>
          <pc:sldMasterMk cId="2135101336" sldId="2147483755"/>
        </pc:sldMasterMkLst>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1333588643" sldId="2147483756"/>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094656099" sldId="2147483757"/>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828346874" sldId="2147483758"/>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849559642" sldId="2147483759"/>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307162005" sldId="2147483760"/>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652705592" sldId="2147483761"/>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115988729" sldId="2147483762"/>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803422653" sldId="2147483763"/>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072641497" sldId="2147483764"/>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339732159" sldId="2147483765"/>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21401271" sldId="2147483766"/>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685486694" sldId="2147483767"/>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576430057" sldId="2147483768"/>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1327759955" sldId="2147483769"/>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3276780185" sldId="2147483770"/>
          </pc:sldLayoutMkLst>
        </pc:sldLayoutChg>
        <pc:sldLayoutChg chg="add mod replId">
          <pc:chgData name="Hannah Cheeseman" userId="S::hcheeseman@woodlands.kent.sch.uk::2547affb-d2fc-4bba-a849-182e6f8d6412" providerId="AD" clId="Web-{15A2650D-3D01-40B2-895C-7EB446E76250}" dt="2023-07-18T15:50:23.220" v="327"/>
          <pc:sldLayoutMkLst>
            <pc:docMk/>
            <pc:sldMasterMk cId="2135101336" sldId="2147483755"/>
            <pc:sldLayoutMk cId="2564615110" sldId="2147483771"/>
          </pc:sldLayoutMkLst>
        </pc:sldLayoutChg>
      </pc:sldMasterChg>
    </pc:docChg>
  </pc:docChgLst>
  <pc:docChgLst>
    <pc:chgData name="Hannah Cheeseman" userId="S::hcheeseman@woodlands.kent.sch.uk::2547affb-d2fc-4bba-a849-182e6f8d6412" providerId="AD" clId="Web-{6BF72DC8-2FBB-FE7A-3C7D-CA5E2D646171}"/>
    <pc:docChg chg="addSld modSld">
      <pc:chgData name="Hannah Cheeseman" userId="S::hcheeseman@woodlands.kent.sch.uk::2547affb-d2fc-4bba-a849-182e6f8d6412" providerId="AD" clId="Web-{6BF72DC8-2FBB-FE7A-3C7D-CA5E2D646171}" dt="2024-09-02T15:10:47.566" v="7" actId="20577"/>
      <pc:docMkLst>
        <pc:docMk/>
      </pc:docMkLst>
      <pc:sldChg chg="modSp add">
        <pc:chgData name="Hannah Cheeseman" userId="S::hcheeseman@woodlands.kent.sch.uk::2547affb-d2fc-4bba-a849-182e6f8d6412" providerId="AD" clId="Web-{6BF72DC8-2FBB-FE7A-3C7D-CA5E2D646171}" dt="2024-09-02T15:10:47.566" v="7" actId="20577"/>
        <pc:sldMkLst>
          <pc:docMk/>
          <pc:sldMk cId="1389891671" sldId="300"/>
        </pc:sldMkLst>
      </pc:sldChg>
      <pc:sldChg chg="add">
        <pc:chgData name="Hannah Cheeseman" userId="S::hcheeseman@woodlands.kent.sch.uk::2547affb-d2fc-4bba-a849-182e6f8d6412" providerId="AD" clId="Web-{6BF72DC8-2FBB-FE7A-3C7D-CA5E2D646171}" dt="2024-09-02T15:10:30.222" v="4"/>
        <pc:sldMkLst>
          <pc:docMk/>
          <pc:sldMk cId="395904089" sldId="301"/>
        </pc:sldMkLst>
      </pc:sldChg>
      <pc:sldChg chg="add">
        <pc:chgData name="Hannah Cheeseman" userId="S::hcheeseman@woodlands.kent.sch.uk::2547affb-d2fc-4bba-a849-182e6f8d6412" providerId="AD" clId="Web-{6BF72DC8-2FBB-FE7A-3C7D-CA5E2D646171}" dt="2024-09-02T15:10:30.222" v="5"/>
        <pc:sldMkLst>
          <pc:docMk/>
          <pc:sldMk cId="1759574726" sldId="302"/>
        </pc:sldMkLst>
      </pc:sldChg>
      <pc:sldChg chg="add">
        <pc:chgData name="Hannah Cheeseman" userId="S::hcheeseman@woodlands.kent.sch.uk::2547affb-d2fc-4bba-a849-182e6f8d6412" providerId="AD" clId="Web-{6BF72DC8-2FBB-FE7A-3C7D-CA5E2D646171}" dt="2024-09-02T15:05:51.508" v="2"/>
        <pc:sldMkLst>
          <pc:docMk/>
          <pc:sldMk cId="4203873457" sldId="305"/>
        </pc:sldMkLst>
      </pc:sldChg>
      <pc:sldChg chg="add">
        <pc:chgData name="Hannah Cheeseman" userId="S::hcheeseman@woodlands.kent.sch.uk::2547affb-d2fc-4bba-a849-182e6f8d6412" providerId="AD" clId="Web-{6BF72DC8-2FBB-FE7A-3C7D-CA5E2D646171}" dt="2024-09-02T15:05:51.492" v="0"/>
        <pc:sldMkLst>
          <pc:docMk/>
          <pc:sldMk cId="337154654" sldId="306"/>
        </pc:sldMkLst>
      </pc:sldChg>
      <pc:sldChg chg="add">
        <pc:chgData name="Hannah Cheeseman" userId="S::hcheeseman@woodlands.kent.sch.uk::2547affb-d2fc-4bba-a849-182e6f8d6412" providerId="AD" clId="Web-{6BF72DC8-2FBB-FE7A-3C7D-CA5E2D646171}" dt="2024-09-02T15:05:51.508" v="1"/>
        <pc:sldMkLst>
          <pc:docMk/>
          <pc:sldMk cId="3983379547" sldId="307"/>
        </pc:sldMkLst>
      </pc:sldChg>
    </pc:docChg>
  </pc:docChgLst>
  <pc:docChgLst>
    <pc:chgData name="Bethany Styles" userId="S::bstyles@woodlands.kent.sch.uk::38656ef5-b2ac-4567-9c12-ef0297753220" providerId="AD" clId="Web-{B70B71E8-BB46-EED0-54E0-191ECCFF290C}"/>
    <pc:docChg chg="modSld">
      <pc:chgData name="Bethany Styles" userId="S::bstyles@woodlands.kent.sch.uk::38656ef5-b2ac-4567-9c12-ef0297753220" providerId="AD" clId="Web-{B70B71E8-BB46-EED0-54E0-191ECCFF290C}" dt="2025-06-08T15:49:10.080" v="230" actId="20577"/>
      <pc:docMkLst>
        <pc:docMk/>
      </pc:docMkLst>
      <pc:sldChg chg="modSp">
        <pc:chgData name="Bethany Styles" userId="S::bstyles@woodlands.kent.sch.uk::38656ef5-b2ac-4567-9c12-ef0297753220" providerId="AD" clId="Web-{B70B71E8-BB46-EED0-54E0-191ECCFF290C}" dt="2025-06-08T15:35:43.129" v="1" actId="20577"/>
        <pc:sldMkLst>
          <pc:docMk/>
          <pc:sldMk cId="3959928809" sldId="256"/>
        </pc:sldMkLst>
      </pc:sldChg>
      <pc:sldChg chg="modSp">
        <pc:chgData name="Bethany Styles" userId="S::bstyles@woodlands.kent.sch.uk::38656ef5-b2ac-4567-9c12-ef0297753220" providerId="AD" clId="Web-{B70B71E8-BB46-EED0-54E0-191ECCFF290C}" dt="2025-06-08T15:36:39.162" v="27" actId="20577"/>
        <pc:sldMkLst>
          <pc:docMk/>
          <pc:sldMk cId="1689901005" sldId="259"/>
        </pc:sldMkLst>
      </pc:sldChg>
      <pc:sldChg chg="modSp">
        <pc:chgData name="Bethany Styles" userId="S::bstyles@woodlands.kent.sch.uk::38656ef5-b2ac-4567-9c12-ef0297753220" providerId="AD" clId="Web-{B70B71E8-BB46-EED0-54E0-191ECCFF290C}" dt="2025-06-08T15:36:21.474" v="24" actId="20577"/>
        <pc:sldMkLst>
          <pc:docMk/>
          <pc:sldMk cId="1461296198" sldId="264"/>
        </pc:sldMkLst>
      </pc:sldChg>
      <pc:sldChg chg="modSp">
        <pc:chgData name="Bethany Styles" userId="S::bstyles@woodlands.kent.sch.uk::38656ef5-b2ac-4567-9c12-ef0297753220" providerId="AD" clId="Web-{B70B71E8-BB46-EED0-54E0-191ECCFF290C}" dt="2025-06-08T15:38:03.278" v="51" actId="20577"/>
        <pc:sldMkLst>
          <pc:docMk/>
          <pc:sldMk cId="2068437064" sldId="266"/>
        </pc:sldMkLst>
      </pc:sldChg>
      <pc:sldChg chg="modSp">
        <pc:chgData name="Bethany Styles" userId="S::bstyles@woodlands.kent.sch.uk::38656ef5-b2ac-4567-9c12-ef0297753220" providerId="AD" clId="Web-{B70B71E8-BB46-EED0-54E0-191ECCFF290C}" dt="2025-06-08T15:45:49.935" v="205" actId="20577"/>
        <pc:sldMkLst>
          <pc:docMk/>
          <pc:sldMk cId="307010072" sldId="267"/>
        </pc:sldMkLst>
      </pc:sldChg>
      <pc:sldChg chg="modSp">
        <pc:chgData name="Bethany Styles" userId="S::bstyles@woodlands.kent.sch.uk::38656ef5-b2ac-4567-9c12-ef0297753220" providerId="AD" clId="Web-{B70B71E8-BB46-EED0-54E0-191ECCFF290C}" dt="2025-06-08T15:46:15.154" v="208" actId="20577"/>
        <pc:sldMkLst>
          <pc:docMk/>
          <pc:sldMk cId="2257160996" sldId="271"/>
        </pc:sldMkLst>
      </pc:sldChg>
      <pc:sldChg chg="modSp">
        <pc:chgData name="Bethany Styles" userId="S::bstyles@woodlands.kent.sch.uk::38656ef5-b2ac-4567-9c12-ef0297753220" providerId="AD" clId="Web-{B70B71E8-BB46-EED0-54E0-191ECCFF290C}" dt="2025-06-08T15:48:43.330" v="221" actId="20577"/>
        <pc:sldMkLst>
          <pc:docMk/>
          <pc:sldMk cId="4092918261" sldId="272"/>
        </pc:sldMkLst>
      </pc:sldChg>
      <pc:sldChg chg="modSp">
        <pc:chgData name="Bethany Styles" userId="S::bstyles@woodlands.kent.sch.uk::38656ef5-b2ac-4567-9c12-ef0297753220" providerId="AD" clId="Web-{B70B71E8-BB46-EED0-54E0-191ECCFF290C}" dt="2025-06-08T15:40:45.159" v="100" actId="20577"/>
        <pc:sldMkLst>
          <pc:docMk/>
          <pc:sldMk cId="2759795351" sldId="273"/>
        </pc:sldMkLst>
      </pc:sldChg>
      <pc:sldChg chg="modSp">
        <pc:chgData name="Bethany Styles" userId="S::bstyles@woodlands.kent.sch.uk::38656ef5-b2ac-4567-9c12-ef0297753220" providerId="AD" clId="Web-{B70B71E8-BB46-EED0-54E0-191ECCFF290C}" dt="2025-06-08T15:44:09.476" v="169" actId="1076"/>
        <pc:sldMkLst>
          <pc:docMk/>
          <pc:sldMk cId="1451602882" sldId="275"/>
        </pc:sldMkLst>
      </pc:sldChg>
      <pc:sldChg chg="modSp">
        <pc:chgData name="Bethany Styles" userId="S::bstyles@woodlands.kent.sch.uk::38656ef5-b2ac-4567-9c12-ef0297753220" providerId="AD" clId="Web-{B70B71E8-BB46-EED0-54E0-191ECCFF290C}" dt="2025-06-08T15:44:18.414" v="172" actId="20577"/>
        <pc:sldMkLst>
          <pc:docMk/>
          <pc:sldMk cId="1971109236" sldId="277"/>
        </pc:sldMkLst>
      </pc:sldChg>
      <pc:sldChg chg="modSp">
        <pc:chgData name="Bethany Styles" userId="S::bstyles@woodlands.kent.sch.uk::38656ef5-b2ac-4567-9c12-ef0297753220" providerId="AD" clId="Web-{B70B71E8-BB46-EED0-54E0-191ECCFF290C}" dt="2025-06-08T15:41:31.691" v="111" actId="20577"/>
        <pc:sldMkLst>
          <pc:docMk/>
          <pc:sldMk cId="4282183805" sldId="297"/>
        </pc:sldMkLst>
      </pc:sldChg>
      <pc:sldChg chg="modSp">
        <pc:chgData name="Bethany Styles" userId="S::bstyles@woodlands.kent.sch.uk::38656ef5-b2ac-4567-9c12-ef0297753220" providerId="AD" clId="Web-{B70B71E8-BB46-EED0-54E0-191ECCFF290C}" dt="2025-06-08T15:48:04.204" v="217" actId="20577"/>
        <pc:sldMkLst>
          <pc:docMk/>
          <pc:sldMk cId="2288849215" sldId="298"/>
        </pc:sldMkLst>
      </pc:sldChg>
      <pc:sldChg chg="modSp">
        <pc:chgData name="Bethany Styles" userId="S::bstyles@woodlands.kent.sch.uk::38656ef5-b2ac-4567-9c12-ef0297753220" providerId="AD" clId="Web-{B70B71E8-BB46-EED0-54E0-191ECCFF290C}" dt="2025-06-08T15:48:50.517" v="224" actId="20577"/>
        <pc:sldMkLst>
          <pc:docMk/>
          <pc:sldMk cId="3286176241" sldId="299"/>
        </pc:sldMkLst>
      </pc:sldChg>
      <pc:sldChg chg="modSp">
        <pc:chgData name="Bethany Styles" userId="S::bstyles@woodlands.kent.sch.uk::38656ef5-b2ac-4567-9c12-ef0297753220" providerId="AD" clId="Web-{B70B71E8-BB46-EED0-54E0-191ECCFF290C}" dt="2025-06-08T15:48:57.455" v="227" actId="20577"/>
        <pc:sldMkLst>
          <pc:docMk/>
          <pc:sldMk cId="1389891671" sldId="300"/>
        </pc:sldMkLst>
      </pc:sldChg>
      <pc:sldChg chg="modSp">
        <pc:chgData name="Bethany Styles" userId="S::bstyles@woodlands.kent.sch.uk::38656ef5-b2ac-4567-9c12-ef0297753220" providerId="AD" clId="Web-{B70B71E8-BB46-EED0-54E0-191ECCFF290C}" dt="2025-06-08T15:49:10.080" v="230" actId="20577"/>
        <pc:sldMkLst>
          <pc:docMk/>
          <pc:sldMk cId="1759574726" sldId="302"/>
        </pc:sldMkLst>
      </pc:sldChg>
      <pc:sldChg chg="modSp">
        <pc:chgData name="Bethany Styles" userId="S::bstyles@woodlands.kent.sch.uk::38656ef5-b2ac-4567-9c12-ef0297753220" providerId="AD" clId="Web-{B70B71E8-BB46-EED0-54E0-191ECCFF290C}" dt="2025-06-08T15:38:58.310" v="97" actId="20577"/>
        <pc:sldMkLst>
          <pc:docMk/>
          <pc:sldMk cId="1343796448" sldId="304"/>
        </pc:sldMkLst>
      </pc:sldChg>
      <pc:sldChg chg="modSp">
        <pc:chgData name="Bethany Styles" userId="S::bstyles@woodlands.kent.sch.uk::38656ef5-b2ac-4567-9c12-ef0297753220" providerId="AD" clId="Web-{B70B71E8-BB46-EED0-54E0-191ECCFF290C}" dt="2025-06-08T15:37:26.480" v="46" actId="20577"/>
        <pc:sldMkLst>
          <pc:docMk/>
          <pc:sldMk cId="337154654" sldId="306"/>
        </pc:sldMkLst>
      </pc:sldChg>
      <pc:sldChg chg="modSp">
        <pc:chgData name="Bethany Styles" userId="S::bstyles@woodlands.kent.sch.uk::38656ef5-b2ac-4567-9c12-ef0297753220" providerId="AD" clId="Web-{B70B71E8-BB46-EED0-54E0-191ECCFF290C}" dt="2025-06-08T15:41:48.816" v="115" actId="20577"/>
        <pc:sldMkLst>
          <pc:docMk/>
          <pc:sldMk cId="1904567632" sldId="307"/>
        </pc:sldMkLst>
      </pc:sldChg>
      <pc:sldChg chg="modSp">
        <pc:chgData name="Bethany Styles" userId="S::bstyles@woodlands.kent.sch.uk::38656ef5-b2ac-4567-9c12-ef0297753220" providerId="AD" clId="Web-{B70B71E8-BB46-EED0-54E0-191ECCFF290C}" dt="2025-06-08T15:37:37.465" v="49" actId="20577"/>
        <pc:sldMkLst>
          <pc:docMk/>
          <pc:sldMk cId="1806633416" sldId="308"/>
        </pc:sldMkLst>
      </pc:sldChg>
      <pc:sldChg chg="modSp">
        <pc:chgData name="Bethany Styles" userId="S::bstyles@woodlands.kent.sch.uk::38656ef5-b2ac-4567-9c12-ef0297753220" providerId="AD" clId="Web-{B70B71E8-BB46-EED0-54E0-191ECCFF290C}" dt="2025-06-08T15:43:06.631" v="157" actId="20577"/>
        <pc:sldMkLst>
          <pc:docMk/>
          <pc:sldMk cId="78358733" sldId="310"/>
        </pc:sldMkLst>
      </pc:sldChg>
      <pc:sldChg chg="modSp">
        <pc:chgData name="Bethany Styles" userId="S::bstyles@woodlands.kent.sch.uk::38656ef5-b2ac-4567-9c12-ef0297753220" providerId="AD" clId="Web-{B70B71E8-BB46-EED0-54E0-191ECCFF290C}" dt="2025-06-08T15:41:40.160" v="113" actId="20577"/>
        <pc:sldMkLst>
          <pc:docMk/>
          <pc:sldMk cId="4166320053" sldId="311"/>
        </pc:sldMkLst>
      </pc:sldChg>
      <pc:sldChg chg="modSp">
        <pc:chgData name="Bethany Styles" userId="S::bstyles@woodlands.kent.sch.uk::38656ef5-b2ac-4567-9c12-ef0297753220" providerId="AD" clId="Web-{B70B71E8-BB46-EED0-54E0-191ECCFF290C}" dt="2025-06-08T15:43:19.584" v="160" actId="20577"/>
        <pc:sldMkLst>
          <pc:docMk/>
          <pc:sldMk cId="2585264370" sldId="312"/>
        </pc:sldMkLst>
      </pc:sldChg>
    </pc:docChg>
  </pc:docChgLst>
  <pc:docChgLst>
    <pc:chgData name="Hannah Cheeseman" userId="S::hcheeseman@woodlands.kent.sch.uk::2547affb-d2fc-4bba-a849-182e6f8d6412" providerId="AD" clId="Web-{DFF37E40-B858-A576-D045-3846C5FA00EE}"/>
    <pc:docChg chg="delSld modSld sldOrd">
      <pc:chgData name="Hannah Cheeseman" userId="S::hcheeseman@woodlands.kent.sch.uk::2547affb-d2fc-4bba-a849-182e6f8d6412" providerId="AD" clId="Web-{DFF37E40-B858-A576-D045-3846C5FA00EE}" dt="2023-09-05T15:22:29.058" v="94" actId="20577"/>
      <pc:docMkLst>
        <pc:docMk/>
      </pc:docMkLst>
      <pc:sldChg chg="modSp">
        <pc:chgData name="Hannah Cheeseman" userId="S::hcheeseman@woodlands.kent.sch.uk::2547affb-d2fc-4bba-a849-182e6f8d6412" providerId="AD" clId="Web-{DFF37E40-B858-A576-D045-3846C5FA00EE}" dt="2023-09-05T15:03:48.463" v="1" actId="20577"/>
        <pc:sldMkLst>
          <pc:docMk/>
          <pc:sldMk cId="1461296198" sldId="264"/>
        </pc:sldMkLst>
      </pc:sldChg>
      <pc:sldChg chg="modSp">
        <pc:chgData name="Hannah Cheeseman" userId="S::hcheeseman@woodlands.kent.sch.uk::2547affb-d2fc-4bba-a849-182e6f8d6412" providerId="AD" clId="Web-{DFF37E40-B858-A576-D045-3846C5FA00EE}" dt="2023-09-05T15:20:58.351" v="77" actId="20577"/>
        <pc:sldMkLst>
          <pc:docMk/>
          <pc:sldMk cId="307010072" sldId="267"/>
        </pc:sldMkLst>
      </pc:sldChg>
      <pc:sldChg chg="modSp">
        <pc:chgData name="Hannah Cheeseman" userId="S::hcheeseman@woodlands.kent.sch.uk::2547affb-d2fc-4bba-a849-182e6f8d6412" providerId="AD" clId="Web-{DFF37E40-B858-A576-D045-3846C5FA00EE}" dt="2023-09-05T15:22:29.058" v="94" actId="20577"/>
        <pc:sldMkLst>
          <pc:docMk/>
          <pc:sldMk cId="2257160996" sldId="271"/>
        </pc:sldMkLst>
      </pc:sldChg>
      <pc:sldChg chg="modSp">
        <pc:chgData name="Hannah Cheeseman" userId="S::hcheeseman@woodlands.kent.sch.uk::2547affb-d2fc-4bba-a849-182e6f8d6412" providerId="AD" clId="Web-{DFF37E40-B858-A576-D045-3846C5FA00EE}" dt="2023-09-05T15:19:05.205" v="69" actId="20577"/>
        <pc:sldMkLst>
          <pc:docMk/>
          <pc:sldMk cId="1451602882" sldId="275"/>
        </pc:sldMkLst>
      </pc:sldChg>
      <pc:sldChg chg="del">
        <pc:chgData name="Hannah Cheeseman" userId="S::hcheeseman@woodlands.kent.sch.uk::2547affb-d2fc-4bba-a849-182e6f8d6412" providerId="AD" clId="Web-{DFF37E40-B858-A576-D045-3846C5FA00EE}" dt="2023-09-05T15:14:26.818" v="46"/>
        <pc:sldMkLst>
          <pc:docMk/>
          <pc:sldMk cId="914623455" sldId="278"/>
        </pc:sldMkLst>
      </pc:sldChg>
      <pc:sldChg chg="modSp">
        <pc:chgData name="Hannah Cheeseman" userId="S::hcheeseman@woodlands.kent.sch.uk::2547affb-d2fc-4bba-a849-182e6f8d6412" providerId="AD" clId="Web-{DFF37E40-B858-A576-D045-3846C5FA00EE}" dt="2023-09-05T15:15:49.447" v="61" actId="20577"/>
        <pc:sldMkLst>
          <pc:docMk/>
          <pc:sldMk cId="4282183805" sldId="297"/>
        </pc:sldMkLst>
      </pc:sldChg>
      <pc:sldChg chg="modSp ord">
        <pc:chgData name="Hannah Cheeseman" userId="S::hcheeseman@woodlands.kent.sch.uk::2547affb-d2fc-4bba-a849-182e6f8d6412" providerId="AD" clId="Web-{DFF37E40-B858-A576-D045-3846C5FA00EE}" dt="2023-09-05T15:05:56" v="45" actId="20577"/>
        <pc:sldMkLst>
          <pc:docMk/>
          <pc:sldMk cId="337154654" sldId="306"/>
        </pc:sldMkLst>
      </pc:sldChg>
    </pc:docChg>
  </pc:docChgLst>
  <pc:docChgLst>
    <pc:chgData name="Hannah Cheeseman" userId="S::hcheeseman@woodlands.kent.sch.uk::2547affb-d2fc-4bba-a849-182e6f8d6412" providerId="AD" clId="Web-{E3F108D2-998B-1617-F1D7-B6FB283EF513}"/>
    <pc:docChg chg="addSld modSld">
      <pc:chgData name="Hannah Cheeseman" userId="S::hcheeseman@woodlands.kent.sch.uk::2547affb-d2fc-4bba-a849-182e6f8d6412" providerId="AD" clId="Web-{E3F108D2-998B-1617-F1D7-B6FB283EF513}" dt="2024-09-04T07:09:12.719" v="7" actId="20577"/>
      <pc:docMkLst>
        <pc:docMk/>
      </pc:docMkLst>
      <pc:sldChg chg="modSp">
        <pc:chgData name="Hannah Cheeseman" userId="S::hcheeseman@woodlands.kent.sch.uk::2547affb-d2fc-4bba-a849-182e6f8d6412" providerId="AD" clId="Web-{E3F108D2-998B-1617-F1D7-B6FB283EF513}" dt="2024-09-04T07:09:12.719" v="7" actId="20577"/>
        <pc:sldMkLst>
          <pc:docMk/>
          <pc:sldMk cId="4282183805" sldId="297"/>
        </pc:sldMkLst>
      </pc:sldChg>
      <pc:sldChg chg="add">
        <pc:chgData name="Hannah Cheeseman" userId="S::hcheeseman@woodlands.kent.sch.uk::2547affb-d2fc-4bba-a849-182e6f8d6412" providerId="AD" clId="Web-{E3F108D2-998B-1617-F1D7-B6FB283EF513}" dt="2024-09-04T07:09:01.312" v="1"/>
        <pc:sldMkLst>
          <pc:docMk/>
          <pc:sldMk cId="1904567632" sldId="307"/>
        </pc:sldMkLst>
      </pc:sldChg>
      <pc:sldChg chg="add">
        <pc:chgData name="Hannah Cheeseman" userId="S::hcheeseman@woodlands.kent.sch.uk::2547affb-d2fc-4bba-a849-182e6f8d6412" providerId="AD" clId="Web-{E3F108D2-998B-1617-F1D7-B6FB283EF513}" dt="2024-09-04T07:09:01.328" v="2"/>
        <pc:sldMkLst>
          <pc:docMk/>
          <pc:sldMk cId="78358733" sldId="310"/>
        </pc:sldMkLst>
      </pc:sldChg>
      <pc:sldChg chg="add">
        <pc:chgData name="Hannah Cheeseman" userId="S::hcheeseman@woodlands.kent.sch.uk::2547affb-d2fc-4bba-a849-182e6f8d6412" providerId="AD" clId="Web-{E3F108D2-998B-1617-F1D7-B6FB283EF513}" dt="2024-09-04T07:09:01.297" v="0"/>
        <pc:sldMkLst>
          <pc:docMk/>
          <pc:sldMk cId="4166320053" sldId="311"/>
        </pc:sldMkLst>
      </pc:sldChg>
      <pc:sldChg chg="add">
        <pc:chgData name="Hannah Cheeseman" userId="S::hcheeseman@woodlands.kent.sch.uk::2547affb-d2fc-4bba-a849-182e6f8d6412" providerId="AD" clId="Web-{E3F108D2-998B-1617-F1D7-B6FB283EF513}" dt="2024-09-04T07:09:01.343" v="3"/>
        <pc:sldMkLst>
          <pc:docMk/>
          <pc:sldMk cId="2585264370" sldId="312"/>
        </pc:sldMkLst>
      </pc:sldChg>
    </pc:docChg>
  </pc:docChgLst>
  <pc:docChgLst>
    <pc:chgData name="Bethany Styles" userId="S::bstyles@woodlands.kent.sch.uk::38656ef5-b2ac-4567-9c12-ef0297753220" providerId="AD" clId="Web-{E8E5F04E-DC29-FC01-FCC4-45CC18C080F7}"/>
    <pc:docChg chg="addSld modSld">
      <pc:chgData name="Bethany Styles" userId="S::bstyles@woodlands.kent.sch.uk::38656ef5-b2ac-4567-9c12-ef0297753220" providerId="AD" clId="Web-{E8E5F04E-DC29-FC01-FCC4-45CC18C080F7}" dt="2025-07-11T19:29:54.562" v="150"/>
      <pc:docMkLst>
        <pc:docMk/>
      </pc:docMkLst>
      <pc:sldChg chg="modSp">
        <pc:chgData name="Bethany Styles" userId="S::bstyles@woodlands.kent.sch.uk::38656ef5-b2ac-4567-9c12-ef0297753220" providerId="AD" clId="Web-{E8E5F04E-DC29-FC01-FCC4-45CC18C080F7}" dt="2025-07-11T19:20:48.876" v="93" actId="14100"/>
        <pc:sldMkLst>
          <pc:docMk/>
          <pc:sldMk cId="1461296198" sldId="264"/>
        </pc:sldMkLst>
        <pc:spChg chg="mod">
          <ac:chgData name="Bethany Styles" userId="S::bstyles@woodlands.kent.sch.uk::38656ef5-b2ac-4567-9c12-ef0297753220" providerId="AD" clId="Web-{E8E5F04E-DC29-FC01-FCC4-45CC18C080F7}" dt="2025-07-11T19:20:48.876" v="93" actId="14100"/>
          <ac:spMkLst>
            <pc:docMk/>
            <pc:sldMk cId="1461296198" sldId="264"/>
            <ac:spMk id="3" creationId="{00000000-0000-0000-0000-000000000000}"/>
          </ac:spMkLst>
        </pc:spChg>
        <pc:spChg chg="mod">
          <ac:chgData name="Bethany Styles" userId="S::bstyles@woodlands.kent.sch.uk::38656ef5-b2ac-4567-9c12-ef0297753220" providerId="AD" clId="Web-{E8E5F04E-DC29-FC01-FCC4-45CC18C080F7}" dt="2025-07-11T19:20:39.688" v="89" actId="1076"/>
          <ac:spMkLst>
            <pc:docMk/>
            <pc:sldMk cId="1461296198" sldId="264"/>
            <ac:spMk id="4" creationId="{3E9CF816-B63E-6FEB-A6C8-F6FC7D03D8A8}"/>
          </ac:spMkLst>
        </pc:spChg>
      </pc:sldChg>
      <pc:sldChg chg="addSp modSp new">
        <pc:chgData name="Bethany Styles" userId="S::bstyles@woodlands.kent.sch.uk::38656ef5-b2ac-4567-9c12-ef0297753220" providerId="AD" clId="Web-{E8E5F04E-DC29-FC01-FCC4-45CC18C080F7}" dt="2025-07-11T19:29:54.562" v="150"/>
        <pc:sldMkLst>
          <pc:docMk/>
          <pc:sldMk cId="2269307798" sldId="313"/>
        </pc:sldMkLst>
        <pc:spChg chg="mod">
          <ac:chgData name="Bethany Styles" userId="S::bstyles@woodlands.kent.sch.uk::38656ef5-b2ac-4567-9c12-ef0297753220" providerId="AD" clId="Web-{E8E5F04E-DC29-FC01-FCC4-45CC18C080F7}" dt="2025-07-11T19:25:42.415" v="106" actId="20577"/>
          <ac:spMkLst>
            <pc:docMk/>
            <pc:sldMk cId="2269307798" sldId="313"/>
            <ac:spMk id="2" creationId="{174E7169-288E-9267-F41D-BCB6A5689A35}"/>
          </ac:spMkLst>
        </pc:spChg>
        <pc:spChg chg="mod">
          <ac:chgData name="Bethany Styles" userId="S::bstyles@woodlands.kent.sch.uk::38656ef5-b2ac-4567-9c12-ef0297753220" providerId="AD" clId="Web-{E8E5F04E-DC29-FC01-FCC4-45CC18C080F7}" dt="2025-07-11T19:29:18.201" v="149" actId="20577"/>
          <ac:spMkLst>
            <pc:docMk/>
            <pc:sldMk cId="2269307798" sldId="313"/>
            <ac:spMk id="3" creationId="{70CF7E82-B1D9-C826-EF74-EFCBB325B0A8}"/>
          </ac:spMkLst>
        </pc:spChg>
        <pc:spChg chg="add">
          <ac:chgData name="Bethany Styles" userId="S::bstyles@woodlands.kent.sch.uk::38656ef5-b2ac-4567-9c12-ef0297753220" providerId="AD" clId="Web-{E8E5F04E-DC29-FC01-FCC4-45CC18C080F7}" dt="2025-07-11T19:29:54.562" v="150"/>
          <ac:spMkLst>
            <pc:docMk/>
            <pc:sldMk cId="2269307798" sldId="313"/>
            <ac:spMk id="5" creationId="{AA79F66E-1D80-D54A-1273-08DA65126AEE}"/>
          </ac:spMkLst>
        </pc:spChg>
      </pc:sldChg>
    </pc:docChg>
  </pc:docChgLst>
  <pc:docChgLst>
    <pc:chgData name="Hannah Cheeseman" userId="S::hcheeseman@woodlands.kent.sch.uk::2547affb-d2fc-4bba-a849-182e6f8d6412" providerId="AD" clId="Web-{7A60F86F-D970-CD47-2918-68F1C57147CF}"/>
    <pc:docChg chg="modSld">
      <pc:chgData name="Hannah Cheeseman" userId="S::hcheeseman@woodlands.kent.sch.uk::2547affb-d2fc-4bba-a849-182e6f8d6412" providerId="AD" clId="Web-{7A60F86F-D970-CD47-2918-68F1C57147CF}" dt="2023-08-30T17:09:48.963" v="0" actId="1076"/>
      <pc:docMkLst>
        <pc:docMk/>
      </pc:docMkLst>
      <pc:sldChg chg="modSp">
        <pc:chgData name="Hannah Cheeseman" userId="S::hcheeseman@woodlands.kent.sch.uk::2547affb-d2fc-4bba-a849-182e6f8d6412" providerId="AD" clId="Web-{7A60F86F-D970-CD47-2918-68F1C57147CF}" dt="2023-08-30T17:09:48.963" v="0" actId="1076"/>
        <pc:sldMkLst>
          <pc:docMk/>
          <pc:sldMk cId="1343796448" sldId="304"/>
        </pc:sldMkLst>
      </pc:sldChg>
    </pc:docChg>
  </pc:docChgLst>
  <pc:docChgLst>
    <pc:chgData name="Bethany Styles" userId="S::bstyles@woodlands.kent.sch.uk::38656ef5-b2ac-4567-9c12-ef0297753220" providerId="AD" clId="Web-{DA9D84F0-93F6-0B5F-96BC-D79517830F4A}"/>
    <pc:docChg chg="modSld">
      <pc:chgData name="Bethany Styles" userId="S::bstyles@woodlands.kent.sch.uk::38656ef5-b2ac-4567-9c12-ef0297753220" providerId="AD" clId="Web-{DA9D84F0-93F6-0B5F-96BC-D79517830F4A}" dt="2025-06-14T20:54:14.054" v="9" actId="20577"/>
      <pc:docMkLst>
        <pc:docMk/>
      </pc:docMkLst>
      <pc:sldChg chg="modSp">
        <pc:chgData name="Bethany Styles" userId="S::bstyles@woodlands.kent.sch.uk::38656ef5-b2ac-4567-9c12-ef0297753220" providerId="AD" clId="Web-{DA9D84F0-93F6-0B5F-96BC-D79517830F4A}" dt="2025-06-14T20:54:14.054" v="9" actId="20577"/>
        <pc:sldMkLst>
          <pc:docMk/>
          <pc:sldMk cId="1689901005" sldId="259"/>
        </pc:sldMkLst>
        <pc:spChg chg="mod">
          <ac:chgData name="Bethany Styles" userId="S::bstyles@woodlands.kent.sch.uk::38656ef5-b2ac-4567-9c12-ef0297753220" providerId="AD" clId="Web-{DA9D84F0-93F6-0B5F-96BC-D79517830F4A}" dt="2025-06-14T20:54:14.054" v="9" actId="20577"/>
          <ac:spMkLst>
            <pc:docMk/>
            <pc:sldMk cId="1689901005" sldId="259"/>
            <ac:spMk id="3" creationId="{00000000-0000-0000-0000-000000000000}"/>
          </ac:spMkLst>
        </pc:spChg>
      </pc:sldChg>
      <pc:sldChg chg="modSp">
        <pc:chgData name="Bethany Styles" userId="S::bstyles@woodlands.kent.sch.uk::38656ef5-b2ac-4567-9c12-ef0297753220" providerId="AD" clId="Web-{DA9D84F0-93F6-0B5F-96BC-D79517830F4A}" dt="2025-06-14T20:53:55.007" v="0" actId="20577"/>
        <pc:sldMkLst>
          <pc:docMk/>
          <pc:sldMk cId="1461296198" sldId="264"/>
        </pc:sldMkLst>
        <pc:spChg chg="mod">
          <ac:chgData name="Bethany Styles" userId="S::bstyles@woodlands.kent.sch.uk::38656ef5-b2ac-4567-9c12-ef0297753220" providerId="AD" clId="Web-{DA9D84F0-93F6-0B5F-96BC-D79517830F4A}" dt="2025-06-14T20:53:55.007" v="0" actId="20577"/>
          <ac:spMkLst>
            <pc:docMk/>
            <pc:sldMk cId="1461296198" sldId="264"/>
            <ac:spMk id="4" creationId="{3E9CF816-B63E-6FEB-A6C8-F6FC7D03D8A8}"/>
          </ac:spMkLst>
        </pc:spChg>
      </pc:sldChg>
    </pc:docChg>
  </pc:docChgLst>
  <pc:docChgLst>
    <pc:chgData name="Hannah Cheeseman" userId="S::hcheeseman@woodlands.kent.sch.uk::2547affb-d2fc-4bba-a849-182e6f8d6412" providerId="AD" clId="Web-{F4ACCCEB-3A49-FBA0-1336-71463734BDD2}"/>
    <pc:docChg chg="modSld">
      <pc:chgData name="Hannah Cheeseman" userId="S::hcheeseman@woodlands.kent.sch.uk::2547affb-d2fc-4bba-a849-182e6f8d6412" providerId="AD" clId="Web-{F4ACCCEB-3A49-FBA0-1336-71463734BDD2}" dt="2023-08-30T17:08:55.163" v="19"/>
      <pc:docMkLst>
        <pc:docMk/>
      </pc:docMkLst>
      <pc:sldChg chg="modSp">
        <pc:chgData name="Hannah Cheeseman" userId="S::hcheeseman@woodlands.kent.sch.uk::2547affb-d2fc-4bba-a849-182e6f8d6412" providerId="AD" clId="Web-{F4ACCCEB-3A49-FBA0-1336-71463734BDD2}" dt="2023-08-30T17:08:29.412" v="17" actId="20577"/>
        <pc:sldMkLst>
          <pc:docMk/>
          <pc:sldMk cId="1461296198" sldId="264"/>
        </pc:sldMkLst>
      </pc:sldChg>
      <pc:sldChg chg="addSp delSp modSp">
        <pc:chgData name="Hannah Cheeseman" userId="S::hcheeseman@woodlands.kent.sch.uk::2547affb-d2fc-4bba-a849-182e6f8d6412" providerId="AD" clId="Web-{F4ACCCEB-3A49-FBA0-1336-71463734BDD2}" dt="2023-08-30T17:08:55.163" v="19"/>
        <pc:sldMkLst>
          <pc:docMk/>
          <pc:sldMk cId="1451602882" sldId="275"/>
        </pc:sldMkLst>
      </pc:sldChg>
    </pc:docChg>
  </pc:docChgLst>
  <pc:docChgLst>
    <pc:chgData name="Hannah Cheeseman" userId="S::hcheeseman@woodlands.kent.sch.uk::2547affb-d2fc-4bba-a849-182e6f8d6412" providerId="AD" clId="Web-{7C52C8C6-ED2B-1104-6242-EA0DA6DF4566}"/>
    <pc:docChg chg="addSld modSld sldOrd addMainMaster delMainMaster">
      <pc:chgData name="Hannah Cheeseman" userId="S::hcheeseman@woodlands.kent.sch.uk::2547affb-d2fc-4bba-a849-182e6f8d6412" providerId="AD" clId="Web-{7C52C8C6-ED2B-1104-6242-EA0DA6DF4566}" dt="2023-09-04T15:58:48.083" v="154" actId="20577"/>
      <pc:docMkLst>
        <pc:docMk/>
      </pc:docMkLst>
      <pc:sldChg chg="addSp modSp mod modClrScheme chgLayout">
        <pc:chgData name="Hannah Cheeseman" userId="S::hcheeseman@woodlands.kent.sch.uk::2547affb-d2fc-4bba-a849-182e6f8d6412" providerId="AD" clId="Web-{7C52C8C6-ED2B-1104-6242-EA0DA6DF4566}" dt="2023-09-04T15:54:21.260" v="68" actId="20577"/>
        <pc:sldMkLst>
          <pc:docMk/>
          <pc:sldMk cId="3959928809" sldId="256"/>
        </pc:sldMkLst>
      </pc:sldChg>
      <pc:sldChg chg="addSp modSp mod modClrScheme chgLayout">
        <pc:chgData name="Hannah Cheeseman" userId="S::hcheeseman@woodlands.kent.sch.uk::2547affb-d2fc-4bba-a849-182e6f8d6412" providerId="AD" clId="Web-{7C52C8C6-ED2B-1104-6242-EA0DA6DF4566}" dt="2023-09-04T15:54:41.557" v="75" actId="20577"/>
        <pc:sldMkLst>
          <pc:docMk/>
          <pc:sldMk cId="1689901005" sldId="259"/>
        </pc:sldMkLst>
      </pc:sldChg>
      <pc:sldChg chg="addSp modSp mod modClrScheme chgLayout">
        <pc:chgData name="Hannah Cheeseman" userId="S::hcheeseman@woodlands.kent.sch.uk::2547affb-d2fc-4bba-a849-182e6f8d6412" providerId="AD" clId="Web-{7C52C8C6-ED2B-1104-6242-EA0DA6DF4566}" dt="2023-09-04T15:54:32.213" v="71" actId="20577"/>
        <pc:sldMkLst>
          <pc:docMk/>
          <pc:sldMk cId="1461296198" sldId="264"/>
        </pc:sldMkLst>
      </pc:sldChg>
      <pc:sldChg chg="addSp modSp mod modClrScheme chgLayout">
        <pc:chgData name="Hannah Cheeseman" userId="S::hcheeseman@woodlands.kent.sch.uk::2547affb-d2fc-4bba-a849-182e6f8d6412" providerId="AD" clId="Web-{7C52C8C6-ED2B-1104-6242-EA0DA6DF4566}" dt="2023-09-04T15:55:47.903" v="97" actId="20577"/>
        <pc:sldMkLst>
          <pc:docMk/>
          <pc:sldMk cId="2068437064" sldId="266"/>
        </pc:sldMkLst>
      </pc:sldChg>
      <pc:sldChg chg="addSp modSp mod modClrScheme chgLayout">
        <pc:chgData name="Hannah Cheeseman" userId="S::hcheeseman@woodlands.kent.sch.uk::2547affb-d2fc-4bba-a849-182e6f8d6412" providerId="AD" clId="Web-{7C52C8C6-ED2B-1104-6242-EA0DA6DF4566}" dt="2023-09-04T15:57:31.735" v="128" actId="20577"/>
        <pc:sldMkLst>
          <pc:docMk/>
          <pc:sldMk cId="307010072" sldId="267"/>
        </pc:sldMkLst>
      </pc:sldChg>
      <pc:sldChg chg="modSp mod modClrScheme chgLayout">
        <pc:chgData name="Hannah Cheeseman" userId="S::hcheeseman@woodlands.kent.sch.uk::2547affb-d2fc-4bba-a849-182e6f8d6412" providerId="AD" clId="Web-{7C52C8C6-ED2B-1104-6242-EA0DA6DF4566}" dt="2023-09-04T15:51:40.910" v="46"/>
        <pc:sldMkLst>
          <pc:docMk/>
          <pc:sldMk cId="452919336" sldId="270"/>
        </pc:sldMkLst>
      </pc:sldChg>
      <pc:sldChg chg="addSp modSp mod modClrScheme chgLayout">
        <pc:chgData name="Hannah Cheeseman" userId="S::hcheeseman@woodlands.kent.sch.uk::2547affb-d2fc-4bba-a849-182e6f8d6412" providerId="AD" clId="Web-{7C52C8C6-ED2B-1104-6242-EA0DA6DF4566}" dt="2023-09-04T15:57:38.923" v="132" actId="20577"/>
        <pc:sldMkLst>
          <pc:docMk/>
          <pc:sldMk cId="2257160996" sldId="271"/>
        </pc:sldMkLst>
      </pc:sldChg>
      <pc:sldChg chg="addSp modSp mod modClrScheme chgLayout">
        <pc:chgData name="Hannah Cheeseman" userId="S::hcheeseman@woodlands.kent.sch.uk::2547affb-d2fc-4bba-a849-182e6f8d6412" providerId="AD" clId="Web-{7C52C8C6-ED2B-1104-6242-EA0DA6DF4566}" dt="2023-09-04T15:58:00.080" v="139" actId="20577"/>
        <pc:sldMkLst>
          <pc:docMk/>
          <pc:sldMk cId="4092918261" sldId="272"/>
        </pc:sldMkLst>
      </pc:sldChg>
      <pc:sldChg chg="addSp modSp mod ord modClrScheme chgLayout">
        <pc:chgData name="Hannah Cheeseman" userId="S::hcheeseman@woodlands.kent.sch.uk::2547affb-d2fc-4bba-a849-182e6f8d6412" providerId="AD" clId="Web-{7C52C8C6-ED2B-1104-6242-EA0DA6DF4566}" dt="2023-09-04T15:56:13.029" v="108" actId="20577"/>
        <pc:sldMkLst>
          <pc:docMk/>
          <pc:sldMk cId="2759795351" sldId="273"/>
        </pc:sldMkLst>
      </pc:sldChg>
      <pc:sldChg chg="addSp modSp mod modClrScheme chgLayout">
        <pc:chgData name="Hannah Cheeseman" userId="S::hcheeseman@woodlands.kent.sch.uk::2547affb-d2fc-4bba-a849-182e6f8d6412" providerId="AD" clId="Web-{7C52C8C6-ED2B-1104-6242-EA0DA6DF4566}" dt="2023-09-04T15:57:10.016" v="118" actId="20577"/>
        <pc:sldMkLst>
          <pc:docMk/>
          <pc:sldMk cId="1451602882" sldId="275"/>
        </pc:sldMkLst>
      </pc:sldChg>
      <pc:sldChg chg="addSp modSp mod ord modClrScheme chgLayout">
        <pc:chgData name="Hannah Cheeseman" userId="S::hcheeseman@woodlands.kent.sch.uk::2547affb-d2fc-4bba-a849-182e6f8d6412" providerId="AD" clId="Web-{7C52C8C6-ED2B-1104-6242-EA0DA6DF4566}" dt="2023-09-04T15:57:20.063" v="123" actId="20577"/>
        <pc:sldMkLst>
          <pc:docMk/>
          <pc:sldMk cId="1971109236" sldId="277"/>
        </pc:sldMkLst>
      </pc:sldChg>
      <pc:sldChg chg="addSp modSp mod modClrScheme chgLayout">
        <pc:chgData name="Hannah Cheeseman" userId="S::hcheeseman@woodlands.kent.sch.uk::2547affb-d2fc-4bba-a849-182e6f8d6412" providerId="AD" clId="Web-{7C52C8C6-ED2B-1104-6242-EA0DA6DF4566}" dt="2023-09-04T15:56:23.342" v="111" actId="20577"/>
        <pc:sldMkLst>
          <pc:docMk/>
          <pc:sldMk cId="914623455" sldId="278"/>
        </pc:sldMkLst>
      </pc:sldChg>
      <pc:sldChg chg="modSp mod modClrScheme chgLayout">
        <pc:chgData name="Hannah Cheeseman" userId="S::hcheeseman@woodlands.kent.sch.uk::2547affb-d2fc-4bba-a849-182e6f8d6412" providerId="AD" clId="Web-{7C52C8C6-ED2B-1104-6242-EA0DA6DF4566}" dt="2023-09-04T15:51:40.910" v="46"/>
        <pc:sldMkLst>
          <pc:docMk/>
          <pc:sldMk cId="3627081626" sldId="280"/>
        </pc:sldMkLst>
      </pc:sldChg>
      <pc:sldChg chg="modSp mod modClrScheme chgLayout">
        <pc:chgData name="Hannah Cheeseman" userId="S::hcheeseman@woodlands.kent.sch.uk::2547affb-d2fc-4bba-a849-182e6f8d6412" providerId="AD" clId="Web-{7C52C8C6-ED2B-1104-6242-EA0DA6DF4566}" dt="2023-09-04T15:51:40.910" v="46"/>
        <pc:sldMkLst>
          <pc:docMk/>
          <pc:sldMk cId="3994881555" sldId="282"/>
        </pc:sldMkLst>
      </pc:sldChg>
      <pc:sldChg chg="modSp mod modClrScheme chgLayout">
        <pc:chgData name="Hannah Cheeseman" userId="S::hcheeseman@woodlands.kent.sch.uk::2547affb-d2fc-4bba-a849-182e6f8d6412" providerId="AD" clId="Web-{7C52C8C6-ED2B-1104-6242-EA0DA6DF4566}" dt="2023-09-04T15:51:40.910" v="46"/>
        <pc:sldMkLst>
          <pc:docMk/>
          <pc:sldMk cId="272433183" sldId="283"/>
        </pc:sldMkLst>
      </pc:sldChg>
      <pc:sldChg chg="modSp mod modClrScheme chgLayout">
        <pc:chgData name="Hannah Cheeseman" userId="S::hcheeseman@woodlands.kent.sch.uk::2547affb-d2fc-4bba-a849-182e6f8d6412" providerId="AD" clId="Web-{7C52C8C6-ED2B-1104-6242-EA0DA6DF4566}" dt="2023-09-04T15:51:40.910" v="46"/>
        <pc:sldMkLst>
          <pc:docMk/>
          <pc:sldMk cId="403830233" sldId="284"/>
        </pc:sldMkLst>
      </pc:sldChg>
      <pc:sldChg chg="modSp mod modClrScheme chgLayout">
        <pc:chgData name="Hannah Cheeseman" userId="S::hcheeseman@woodlands.kent.sch.uk::2547affb-d2fc-4bba-a849-182e6f8d6412" providerId="AD" clId="Web-{7C52C8C6-ED2B-1104-6242-EA0DA6DF4566}" dt="2023-09-04T15:51:40.910" v="46"/>
        <pc:sldMkLst>
          <pc:docMk/>
          <pc:sldMk cId="3160783773" sldId="285"/>
        </pc:sldMkLst>
      </pc:sldChg>
      <pc:sldChg chg="mod modClrScheme chgLayout">
        <pc:chgData name="Hannah Cheeseman" userId="S::hcheeseman@woodlands.kent.sch.uk::2547affb-d2fc-4bba-a849-182e6f8d6412" providerId="AD" clId="Web-{7C52C8C6-ED2B-1104-6242-EA0DA6DF4566}" dt="2023-09-04T15:51:40.910" v="46"/>
        <pc:sldMkLst>
          <pc:docMk/>
          <pc:sldMk cId="3499414812" sldId="287"/>
        </pc:sldMkLst>
      </pc:sldChg>
      <pc:sldChg chg="mod modClrScheme chgLayout">
        <pc:chgData name="Hannah Cheeseman" userId="S::hcheeseman@woodlands.kent.sch.uk::2547affb-d2fc-4bba-a849-182e6f8d6412" providerId="AD" clId="Web-{7C52C8C6-ED2B-1104-6242-EA0DA6DF4566}" dt="2023-09-04T15:51:40.910" v="46"/>
        <pc:sldMkLst>
          <pc:docMk/>
          <pc:sldMk cId="2843315157" sldId="288"/>
        </pc:sldMkLst>
      </pc:sldChg>
      <pc:sldChg chg="modSp mod modClrScheme chgLayout">
        <pc:chgData name="Hannah Cheeseman" userId="S::hcheeseman@woodlands.kent.sch.uk::2547affb-d2fc-4bba-a849-182e6f8d6412" providerId="AD" clId="Web-{7C52C8C6-ED2B-1104-6242-EA0DA6DF4566}" dt="2023-09-04T15:51:40.910" v="46"/>
        <pc:sldMkLst>
          <pc:docMk/>
          <pc:sldMk cId="383411920" sldId="290"/>
        </pc:sldMkLst>
      </pc:sldChg>
      <pc:sldChg chg="modSp mod modClrScheme chgLayout">
        <pc:chgData name="Hannah Cheeseman" userId="S::hcheeseman@woodlands.kent.sch.uk::2547affb-d2fc-4bba-a849-182e6f8d6412" providerId="AD" clId="Web-{7C52C8C6-ED2B-1104-6242-EA0DA6DF4566}" dt="2023-09-04T15:51:40.910" v="46"/>
        <pc:sldMkLst>
          <pc:docMk/>
          <pc:sldMk cId="1938866870" sldId="291"/>
        </pc:sldMkLst>
      </pc:sldChg>
      <pc:sldChg chg="modSp mod modClrScheme chgLayout">
        <pc:chgData name="Hannah Cheeseman" userId="S::hcheeseman@woodlands.kent.sch.uk::2547affb-d2fc-4bba-a849-182e6f8d6412" providerId="AD" clId="Web-{7C52C8C6-ED2B-1104-6242-EA0DA6DF4566}" dt="2023-09-04T15:51:40.910" v="46"/>
        <pc:sldMkLst>
          <pc:docMk/>
          <pc:sldMk cId="3438026969" sldId="292"/>
        </pc:sldMkLst>
      </pc:sldChg>
      <pc:sldChg chg="modSp mod modClrScheme chgLayout">
        <pc:chgData name="Hannah Cheeseman" userId="S::hcheeseman@woodlands.kent.sch.uk::2547affb-d2fc-4bba-a849-182e6f8d6412" providerId="AD" clId="Web-{7C52C8C6-ED2B-1104-6242-EA0DA6DF4566}" dt="2023-09-04T15:51:40.910" v="46"/>
        <pc:sldMkLst>
          <pc:docMk/>
          <pc:sldMk cId="1216751258" sldId="293"/>
        </pc:sldMkLst>
      </pc:sldChg>
      <pc:sldChg chg="modSp mod modClrScheme chgLayout">
        <pc:chgData name="Hannah Cheeseman" userId="S::hcheeseman@woodlands.kent.sch.uk::2547affb-d2fc-4bba-a849-182e6f8d6412" providerId="AD" clId="Web-{7C52C8C6-ED2B-1104-6242-EA0DA6DF4566}" dt="2023-09-04T15:51:40.910" v="46"/>
        <pc:sldMkLst>
          <pc:docMk/>
          <pc:sldMk cId="1222887739" sldId="294"/>
        </pc:sldMkLst>
      </pc:sldChg>
      <pc:sldChg chg="modSp mod modClrScheme chgLayout">
        <pc:chgData name="Hannah Cheeseman" userId="S::hcheeseman@woodlands.kent.sch.uk::2547affb-d2fc-4bba-a849-182e6f8d6412" providerId="AD" clId="Web-{7C52C8C6-ED2B-1104-6242-EA0DA6DF4566}" dt="2023-09-04T15:51:40.910" v="46"/>
        <pc:sldMkLst>
          <pc:docMk/>
          <pc:sldMk cId="2212697178" sldId="295"/>
        </pc:sldMkLst>
      </pc:sldChg>
      <pc:sldChg chg="modSp mod modClrScheme chgLayout">
        <pc:chgData name="Hannah Cheeseman" userId="S::hcheeseman@woodlands.kent.sch.uk::2547affb-d2fc-4bba-a849-182e6f8d6412" providerId="AD" clId="Web-{7C52C8C6-ED2B-1104-6242-EA0DA6DF4566}" dt="2023-09-04T15:51:40.910" v="46"/>
        <pc:sldMkLst>
          <pc:docMk/>
          <pc:sldMk cId="20099810" sldId="296"/>
        </pc:sldMkLst>
      </pc:sldChg>
      <pc:sldChg chg="addSp modSp mod modClrScheme chgLayout">
        <pc:chgData name="Hannah Cheeseman" userId="S::hcheeseman@woodlands.kent.sch.uk::2547affb-d2fc-4bba-a849-182e6f8d6412" providerId="AD" clId="Web-{7C52C8C6-ED2B-1104-6242-EA0DA6DF4566}" dt="2023-09-04T15:56:59.515" v="115" actId="20577"/>
        <pc:sldMkLst>
          <pc:docMk/>
          <pc:sldMk cId="4282183805" sldId="297"/>
        </pc:sldMkLst>
      </pc:sldChg>
      <pc:sldChg chg="addSp modSp mod modClrScheme chgLayout">
        <pc:chgData name="Hannah Cheeseman" userId="S::hcheeseman@woodlands.kent.sch.uk::2547affb-d2fc-4bba-a849-182e6f8d6412" providerId="AD" clId="Web-{7C52C8C6-ED2B-1104-6242-EA0DA6DF4566}" dt="2023-09-04T15:57:46.751" v="135" actId="20577"/>
        <pc:sldMkLst>
          <pc:docMk/>
          <pc:sldMk cId="2288849215" sldId="298"/>
        </pc:sldMkLst>
      </pc:sldChg>
      <pc:sldChg chg="addSp modSp mod modClrScheme chgLayout">
        <pc:chgData name="Hannah Cheeseman" userId="S::hcheeseman@woodlands.kent.sch.uk::2547affb-d2fc-4bba-a849-182e6f8d6412" providerId="AD" clId="Web-{7C52C8C6-ED2B-1104-6242-EA0DA6DF4566}" dt="2023-09-04T15:58:18.113" v="142" actId="20577"/>
        <pc:sldMkLst>
          <pc:docMk/>
          <pc:sldMk cId="3286176241" sldId="299"/>
        </pc:sldMkLst>
      </pc:sldChg>
      <pc:sldChg chg="addSp modSp mod modClrScheme chgLayout">
        <pc:chgData name="Hannah Cheeseman" userId="S::hcheeseman@woodlands.kent.sch.uk::2547affb-d2fc-4bba-a849-182e6f8d6412" providerId="AD" clId="Web-{7C52C8C6-ED2B-1104-6242-EA0DA6DF4566}" dt="2023-09-04T15:58:27.660" v="145" actId="20577"/>
        <pc:sldMkLst>
          <pc:docMk/>
          <pc:sldMk cId="1389891671" sldId="300"/>
        </pc:sldMkLst>
      </pc:sldChg>
      <pc:sldChg chg="addSp modSp mod modClrScheme chgLayout">
        <pc:chgData name="Hannah Cheeseman" userId="S::hcheeseman@woodlands.kent.sch.uk::2547affb-d2fc-4bba-a849-182e6f8d6412" providerId="AD" clId="Web-{7C52C8C6-ED2B-1104-6242-EA0DA6DF4566}" dt="2023-09-04T15:58:39.051" v="151" actId="20577"/>
        <pc:sldMkLst>
          <pc:docMk/>
          <pc:sldMk cId="395904089" sldId="301"/>
        </pc:sldMkLst>
      </pc:sldChg>
      <pc:sldChg chg="addSp modSp mod modClrScheme chgLayout">
        <pc:chgData name="Hannah Cheeseman" userId="S::hcheeseman@woodlands.kent.sch.uk::2547affb-d2fc-4bba-a849-182e6f8d6412" providerId="AD" clId="Web-{7C52C8C6-ED2B-1104-6242-EA0DA6DF4566}" dt="2023-09-04T15:58:48.083" v="154" actId="20577"/>
        <pc:sldMkLst>
          <pc:docMk/>
          <pc:sldMk cId="1759574726" sldId="302"/>
        </pc:sldMkLst>
      </pc:sldChg>
      <pc:sldChg chg="addSp modSp mod ord modClrScheme chgLayout">
        <pc:chgData name="Hannah Cheeseman" userId="S::hcheeseman@woodlands.kent.sch.uk::2547affb-d2fc-4bba-a849-182e6f8d6412" providerId="AD" clId="Web-{7C52C8C6-ED2B-1104-6242-EA0DA6DF4566}" dt="2023-09-04T15:56:03.795" v="104" actId="20577"/>
        <pc:sldMkLst>
          <pc:docMk/>
          <pc:sldMk cId="3032651727" sldId="303"/>
        </pc:sldMkLst>
      </pc:sldChg>
      <pc:sldChg chg="addSp modSp mod ord modClrScheme chgLayout">
        <pc:chgData name="Hannah Cheeseman" userId="S::hcheeseman@woodlands.kent.sch.uk::2547affb-d2fc-4bba-a849-182e6f8d6412" providerId="AD" clId="Web-{7C52C8C6-ED2B-1104-6242-EA0DA6DF4566}" dt="2023-09-04T15:55:56.560" v="101" actId="20577"/>
        <pc:sldMkLst>
          <pc:docMk/>
          <pc:sldMk cId="1343796448" sldId="304"/>
        </pc:sldMkLst>
      </pc:sldChg>
      <pc:sldChg chg="addSp modSp add mod modClrScheme chgLayout">
        <pc:chgData name="Hannah Cheeseman" userId="S::hcheeseman@woodlands.kent.sch.uk::2547affb-d2fc-4bba-a849-182e6f8d6412" providerId="AD" clId="Web-{7C52C8C6-ED2B-1104-6242-EA0DA6DF4566}" dt="2023-09-04T15:55:21.715" v="89" actId="20577"/>
        <pc:sldMkLst>
          <pc:docMk/>
          <pc:sldMk cId="4203873457" sldId="305"/>
        </pc:sldMkLst>
      </pc:sldChg>
      <pc:sldChg chg="addSp modSp add mod modClrScheme chgLayout">
        <pc:chgData name="Hannah Cheeseman" userId="S::hcheeseman@woodlands.kent.sch.uk::2547affb-d2fc-4bba-a849-182e6f8d6412" providerId="AD" clId="Web-{7C52C8C6-ED2B-1104-6242-EA0DA6DF4566}" dt="2023-09-04T15:55:29.981" v="94" actId="20577"/>
        <pc:sldMkLst>
          <pc:docMk/>
          <pc:sldMk cId="337154654" sldId="306"/>
        </pc:sldMkLst>
      </pc:sldChg>
      <pc:sldChg chg="addSp modSp add mod modClrScheme chgLayout">
        <pc:chgData name="Hannah Cheeseman" userId="S::hcheeseman@woodlands.kent.sch.uk::2547affb-d2fc-4bba-a849-182e6f8d6412" providerId="AD" clId="Web-{7C52C8C6-ED2B-1104-6242-EA0DA6DF4566}" dt="2023-09-04T15:54:51.573" v="78" actId="20577"/>
        <pc:sldMkLst>
          <pc:docMk/>
          <pc:sldMk cId="3983379547" sldId="307"/>
        </pc:sldMkLst>
      </pc:sldChg>
      <pc:sldMasterChg chg="add del addSldLayout delSldLayout">
        <pc:chgData name="Hannah Cheeseman" userId="S::hcheeseman@woodlands.kent.sch.uk::2547affb-d2fc-4bba-a849-182e6f8d6412" providerId="AD" clId="Web-{7C52C8C6-ED2B-1104-6242-EA0DA6DF4566}" dt="2023-09-04T15:51:27.425" v="45"/>
        <pc:sldMasterMkLst>
          <pc:docMk/>
          <pc:sldMasterMk cId="2060187724" sldId="2147483692"/>
        </pc:sldMasterMkLst>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3322012109" sldId="2147483693"/>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2865359718" sldId="2147483694"/>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3052582731" sldId="2147483695"/>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2025045924" sldId="2147483696"/>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920072893" sldId="2147483697"/>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2304845194" sldId="2147483698"/>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219507251" sldId="2147483699"/>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789110938" sldId="2147483700"/>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3521372596" sldId="2147483701"/>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1817619833" sldId="2147483702"/>
          </pc:sldLayoutMkLst>
        </pc:sldLayoutChg>
        <pc:sldLayoutChg chg="add del">
          <pc:chgData name="Hannah Cheeseman" userId="S::hcheeseman@woodlands.kent.sch.uk::2547affb-d2fc-4bba-a849-182e6f8d6412" providerId="AD" clId="Web-{7C52C8C6-ED2B-1104-6242-EA0DA6DF4566}" dt="2023-09-04T15:51:27.425" v="45"/>
          <pc:sldLayoutMkLst>
            <pc:docMk/>
            <pc:sldMasterMk cId="2060187724" sldId="2147483692"/>
            <pc:sldLayoutMk cId="3723691527" sldId="2147483703"/>
          </pc:sldLayoutMkLst>
        </pc:sldLayoutChg>
      </pc:sldMasterChg>
      <pc:sldMasterChg chg="del delSldLayout">
        <pc:chgData name="Hannah Cheeseman" userId="S::hcheeseman@woodlands.kent.sch.uk::2547affb-d2fc-4bba-a849-182e6f8d6412" providerId="AD" clId="Web-{7C52C8C6-ED2B-1104-6242-EA0DA6DF4566}" dt="2023-09-04T15:51:27.425" v="45"/>
        <pc:sldMasterMkLst>
          <pc:docMk/>
          <pc:sldMasterMk cId="2135101336" sldId="2147483755"/>
        </pc:sldMasterMkLst>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1333588643" sldId="2147483756"/>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094656099" sldId="2147483757"/>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828346874" sldId="2147483758"/>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849559642" sldId="2147483759"/>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307162005" sldId="2147483760"/>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652705592" sldId="2147483761"/>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115988729" sldId="2147483762"/>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803422653" sldId="2147483763"/>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072641497" sldId="2147483764"/>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339732159" sldId="2147483765"/>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21401271" sldId="2147483766"/>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685486694" sldId="2147483767"/>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576430057" sldId="2147483768"/>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1327759955" sldId="2147483769"/>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3276780185" sldId="2147483770"/>
          </pc:sldLayoutMkLst>
        </pc:sldLayoutChg>
        <pc:sldLayoutChg chg="del">
          <pc:chgData name="Hannah Cheeseman" userId="S::hcheeseman@woodlands.kent.sch.uk::2547affb-d2fc-4bba-a849-182e6f8d6412" providerId="AD" clId="Web-{7C52C8C6-ED2B-1104-6242-EA0DA6DF4566}" dt="2023-09-04T15:51:27.425" v="45"/>
          <pc:sldLayoutMkLst>
            <pc:docMk/>
            <pc:sldMasterMk cId="2135101336" sldId="2147483755"/>
            <pc:sldLayoutMk cId="2564615110" sldId="2147483771"/>
          </pc:sldLayoutMkLst>
        </pc:sldLayoutChg>
      </pc:sldMasterChg>
      <pc:sldMasterChg chg="add del addSldLayout delSldLayout modSldLayout">
        <pc:chgData name="Hannah Cheeseman" userId="S::hcheeseman@woodlands.kent.sch.uk::2547affb-d2fc-4bba-a849-182e6f8d6412" providerId="AD" clId="Web-{7C52C8C6-ED2B-1104-6242-EA0DA6DF4566}" dt="2023-09-04T15:51:40.910" v="46"/>
        <pc:sldMasterMkLst>
          <pc:docMk/>
          <pc:sldMasterMk cId="3366248881" sldId="2147483772"/>
        </pc:sldMasterMkLst>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1737305658" sldId="2147483773"/>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254987630" sldId="2147483774"/>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1069563738" sldId="2147483775"/>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60158565" sldId="2147483776"/>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1370850778" sldId="2147483777"/>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94441392" sldId="2147483778"/>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267493095" sldId="2147483779"/>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059152338" sldId="2147483780"/>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1379774646" sldId="2147483781"/>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2242922636" sldId="2147483782"/>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636417236" sldId="2147483783"/>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3014219540" sldId="2147483784"/>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2979359563" sldId="2147483785"/>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2009647522" sldId="2147483786"/>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2113066451" sldId="2147483787"/>
          </pc:sldLayoutMkLst>
        </pc:sldLayoutChg>
        <pc:sldLayoutChg chg="add del mod replId">
          <pc:chgData name="Hannah Cheeseman" userId="S::hcheeseman@woodlands.kent.sch.uk::2547affb-d2fc-4bba-a849-182e6f8d6412" providerId="AD" clId="Web-{7C52C8C6-ED2B-1104-6242-EA0DA6DF4566}" dt="2023-09-04T15:51:40.910" v="46"/>
          <pc:sldLayoutMkLst>
            <pc:docMk/>
            <pc:sldMasterMk cId="3366248881" sldId="2147483772"/>
            <pc:sldLayoutMk cId="1620260633" sldId="2147483788"/>
          </pc:sldLayoutMkLst>
        </pc:sldLayoutChg>
      </pc:sldMasterChg>
      <pc:sldMasterChg chg="add addSldLayout modSldLayout">
        <pc:chgData name="Hannah Cheeseman" userId="S::hcheeseman@woodlands.kent.sch.uk::2547affb-d2fc-4bba-a849-182e6f8d6412" providerId="AD" clId="Web-{7C52C8C6-ED2B-1104-6242-EA0DA6DF4566}" dt="2023-09-04T15:51:40.910" v="46"/>
        <pc:sldMasterMkLst>
          <pc:docMk/>
          <pc:sldMasterMk cId="2975681012" sldId="2147483789"/>
        </pc:sldMasterMkLst>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1330459891" sldId="2147483790"/>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2200079675" sldId="2147483791"/>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2581453475" sldId="2147483792"/>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1748295897" sldId="2147483793"/>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582302635" sldId="2147483794"/>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2626681247" sldId="2147483795"/>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4198225704" sldId="2147483796"/>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3069458115" sldId="2147483797"/>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2295236468" sldId="2147483798"/>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319584546" sldId="2147483799"/>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3616254207" sldId="2147483800"/>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156364780" sldId="2147483801"/>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1438778961" sldId="2147483802"/>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2721854683" sldId="2147483803"/>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3402338619" sldId="2147483804"/>
          </pc:sldLayoutMkLst>
        </pc:sldLayoutChg>
        <pc:sldLayoutChg chg="add mod replId">
          <pc:chgData name="Hannah Cheeseman" userId="S::hcheeseman@woodlands.kent.sch.uk::2547affb-d2fc-4bba-a849-182e6f8d6412" providerId="AD" clId="Web-{7C52C8C6-ED2B-1104-6242-EA0DA6DF4566}" dt="2023-09-04T15:51:40.910" v="46"/>
          <pc:sldLayoutMkLst>
            <pc:docMk/>
            <pc:sldMasterMk cId="2975681012" sldId="2147483789"/>
            <pc:sldLayoutMk cId="1307359551" sldId="2147483805"/>
          </pc:sldLayoutMkLst>
        </pc:sldLayoutChg>
      </pc:sldMasterChg>
    </pc:docChg>
  </pc:docChgLst>
  <pc:docChgLst>
    <pc:chgData name="Michael Speziale" userId="S::mspeziale@woodlands.kent.sch.uk::60fae24a-d924-4216-b2d6-022867dc1a20" providerId="AD" clId="Web-{99E893D5-C2CE-C7E1-889E-62AA5D6185F2}"/>
    <pc:docChg chg="modSld">
      <pc:chgData name="Michael Speziale" userId="S::mspeziale@woodlands.kent.sch.uk::60fae24a-d924-4216-b2d6-022867dc1a20" providerId="AD" clId="Web-{99E893D5-C2CE-C7E1-889E-62AA5D6185F2}" dt="2024-09-04T07:35:11.534" v="7" actId="20577"/>
      <pc:docMkLst>
        <pc:docMk/>
      </pc:docMkLst>
      <pc:sldChg chg="modSp">
        <pc:chgData name="Michael Speziale" userId="S::mspeziale@woodlands.kent.sch.uk::60fae24a-d924-4216-b2d6-022867dc1a20" providerId="AD" clId="Web-{99E893D5-C2CE-C7E1-889E-62AA5D6185F2}" dt="2024-09-04T07:35:11.534" v="7" actId="20577"/>
        <pc:sldMkLst>
          <pc:docMk/>
          <pc:sldMk cId="337154654" sldId="306"/>
        </pc:sldMkLst>
      </pc:sldChg>
    </pc:docChg>
  </pc:docChgLst>
  <pc:docChgLst>
    <pc:chgData name="Karen Corbett" userId="S::kcorbett@woodlands.kent.sch.uk::540919c9-a83f-4474-bd99-48d5f1d56b26" providerId="AD" clId="Web-{D43AC6F0-ABBB-997F-767A-222855ED701B}"/>
    <pc:docChg chg="addSld modSld">
      <pc:chgData name="Karen Corbett" userId="S::kcorbett@woodlands.kent.sch.uk::540919c9-a83f-4474-bd99-48d5f1d56b26" providerId="AD" clId="Web-{D43AC6F0-ABBB-997F-767A-222855ED701B}" dt="2020-09-23T14:01:20.669" v="25" actId="20577"/>
      <pc:docMkLst>
        <pc:docMk/>
      </pc:docMkLst>
      <pc:sldChg chg="delSp modSp add replId">
        <pc:chgData name="Karen Corbett" userId="S::kcorbett@woodlands.kent.sch.uk::540919c9-a83f-4474-bd99-48d5f1d56b26" providerId="AD" clId="Web-{D43AC6F0-ABBB-997F-767A-222855ED701B}" dt="2020-09-23T14:01:20.028" v="24" actId="20577"/>
        <pc:sldMkLst>
          <pc:docMk/>
          <pc:sldMk cId="1971109236" sldId="277"/>
        </pc:sldMkLst>
      </pc:sldChg>
    </pc:docChg>
  </pc:docChgLst>
  <pc:docChgLst>
    <pc:chgData name="Hannah Cheeseman" userId="S::hcheeseman@woodlands.kent.sch.uk::2547affb-d2fc-4bba-a849-182e6f8d6412" providerId="AD" clId="Web-{3C274956-220D-0D0A-EDA5-A28420D86DDB}"/>
    <pc:docChg chg="modSld">
      <pc:chgData name="Hannah Cheeseman" userId="S::hcheeseman@woodlands.kent.sch.uk::2547affb-d2fc-4bba-a849-182e6f8d6412" providerId="AD" clId="Web-{3C274956-220D-0D0A-EDA5-A28420D86DDB}" dt="2024-09-04T07:11:35.296" v="28" actId="20577"/>
      <pc:docMkLst>
        <pc:docMk/>
      </pc:docMkLst>
      <pc:sldChg chg="addSp modSp">
        <pc:chgData name="Hannah Cheeseman" userId="S::hcheeseman@woodlands.kent.sch.uk::2547affb-d2fc-4bba-a849-182e6f8d6412" providerId="AD" clId="Web-{3C274956-220D-0D0A-EDA5-A28420D86DDB}" dt="2024-09-04T07:10:31.669" v="17" actId="20577"/>
        <pc:sldMkLst>
          <pc:docMk/>
          <pc:sldMk cId="1904567632" sldId="307"/>
        </pc:sldMkLst>
      </pc:sldChg>
      <pc:sldChg chg="addSp modSp">
        <pc:chgData name="Hannah Cheeseman" userId="S::hcheeseman@woodlands.kent.sch.uk::2547affb-d2fc-4bba-a849-182e6f8d6412" providerId="AD" clId="Web-{3C274956-220D-0D0A-EDA5-A28420D86DDB}" dt="2024-09-04T07:11:02.576" v="22" actId="20577"/>
        <pc:sldMkLst>
          <pc:docMk/>
          <pc:sldMk cId="78358733" sldId="310"/>
        </pc:sldMkLst>
      </pc:sldChg>
      <pc:sldChg chg="addSp modSp">
        <pc:chgData name="Hannah Cheeseman" userId="S::hcheeseman@woodlands.kent.sch.uk::2547affb-d2fc-4bba-a849-182e6f8d6412" providerId="AD" clId="Web-{3C274956-220D-0D0A-EDA5-A28420D86DDB}" dt="2024-09-04T07:10:07.059" v="5" actId="20577"/>
        <pc:sldMkLst>
          <pc:docMk/>
          <pc:sldMk cId="4166320053" sldId="311"/>
        </pc:sldMkLst>
      </pc:sldChg>
      <pc:sldChg chg="addSp modSp">
        <pc:chgData name="Hannah Cheeseman" userId="S::hcheeseman@woodlands.kent.sch.uk::2547affb-d2fc-4bba-a849-182e6f8d6412" providerId="AD" clId="Web-{3C274956-220D-0D0A-EDA5-A28420D86DDB}" dt="2024-09-04T07:11:35.296" v="28" actId="20577"/>
        <pc:sldMkLst>
          <pc:docMk/>
          <pc:sldMk cId="2585264370" sldId="312"/>
        </pc:sldMkLst>
      </pc:sldChg>
    </pc:docChg>
  </pc:docChgLst>
  <pc:docChgLst>
    <pc:chgData name="Sushma Nair" userId="S::snair@woodlands.kent.sch.uk::e311857a-b52a-4fdf-8c60-e0d1227da6ee" providerId="AD" clId="Web-{7D8A5F73-CDDE-4AA9-4E50-A5C747CD19BA}"/>
    <pc:docChg chg="modSld">
      <pc:chgData name="Sushma Nair" userId="S::snair@woodlands.kent.sch.uk::e311857a-b52a-4fdf-8c60-e0d1227da6ee" providerId="AD" clId="Web-{7D8A5F73-CDDE-4AA9-4E50-A5C747CD19BA}" dt="2024-09-03T20:39:13.752" v="0" actId="1076"/>
      <pc:docMkLst>
        <pc:docMk/>
      </pc:docMkLst>
      <pc:sldChg chg="modSp">
        <pc:chgData name="Sushma Nair" userId="S::snair@woodlands.kent.sch.uk::e311857a-b52a-4fdf-8c60-e0d1227da6ee" providerId="AD" clId="Web-{7D8A5F73-CDDE-4AA9-4E50-A5C747CD19BA}" dt="2024-09-03T20:39:13.752" v="0" actId="1076"/>
        <pc:sldMkLst>
          <pc:docMk/>
          <pc:sldMk cId="1343796448" sldId="304"/>
        </pc:sldMkLst>
      </pc:sldChg>
    </pc:docChg>
  </pc:docChgLst>
  <pc:docChgLst>
    <pc:chgData name="Hannah Cheeseman" userId="S::hcheeseman@woodlands.kent.sch.uk::2547affb-d2fc-4bba-a849-182e6f8d6412" providerId="AD" clId="Web-{5FABBD9F-36CE-9152-AF61-244ADD42D02D}"/>
    <pc:docChg chg="delSld modSld">
      <pc:chgData name="Hannah Cheeseman" userId="S::hcheeseman@woodlands.kent.sch.uk::2547affb-d2fc-4bba-a849-182e6f8d6412" providerId="AD" clId="Web-{5FABBD9F-36CE-9152-AF61-244ADD42D02D}" dt="2024-08-30T15:39:21.018" v="178" actId="20577"/>
      <pc:docMkLst>
        <pc:docMk/>
      </pc:docMkLst>
      <pc:sldChg chg="modSp">
        <pc:chgData name="Hannah Cheeseman" userId="S::hcheeseman@woodlands.kent.sch.uk::2547affb-d2fc-4bba-a849-182e6f8d6412" providerId="AD" clId="Web-{5FABBD9F-36CE-9152-AF61-244ADD42D02D}" dt="2024-08-30T15:35:41.071" v="95" actId="20577"/>
        <pc:sldMkLst>
          <pc:docMk/>
          <pc:sldMk cId="1461296198" sldId="264"/>
        </pc:sldMkLst>
      </pc:sldChg>
      <pc:sldChg chg="modSp">
        <pc:chgData name="Hannah Cheeseman" userId="S::hcheeseman@woodlands.kent.sch.uk::2547affb-d2fc-4bba-a849-182e6f8d6412" providerId="AD" clId="Web-{5FABBD9F-36CE-9152-AF61-244ADD42D02D}" dt="2024-08-30T15:38:47.329" v="169" actId="20577"/>
        <pc:sldMkLst>
          <pc:docMk/>
          <pc:sldMk cId="2068437064" sldId="266"/>
        </pc:sldMkLst>
      </pc:sldChg>
      <pc:sldChg chg="modSp">
        <pc:chgData name="Hannah Cheeseman" userId="S::hcheeseman@woodlands.kent.sch.uk::2547affb-d2fc-4bba-a849-182e6f8d6412" providerId="AD" clId="Web-{5FABBD9F-36CE-9152-AF61-244ADD42D02D}" dt="2024-08-30T15:39:11.048" v="172" actId="20577"/>
        <pc:sldMkLst>
          <pc:docMk/>
          <pc:sldMk cId="307010072" sldId="267"/>
        </pc:sldMkLst>
      </pc:sldChg>
      <pc:sldChg chg="modSp">
        <pc:chgData name="Hannah Cheeseman" userId="S::hcheeseman@woodlands.kent.sch.uk::2547affb-d2fc-4bba-a849-182e6f8d6412" providerId="AD" clId="Web-{5FABBD9F-36CE-9152-AF61-244ADD42D02D}" dt="2024-08-30T15:39:15.033" v="175" actId="20577"/>
        <pc:sldMkLst>
          <pc:docMk/>
          <pc:sldMk cId="2257160996" sldId="271"/>
        </pc:sldMkLst>
      </pc:sldChg>
      <pc:sldChg chg="modSp">
        <pc:chgData name="Hannah Cheeseman" userId="S::hcheeseman@woodlands.kent.sch.uk::2547affb-d2fc-4bba-a849-182e6f8d6412" providerId="AD" clId="Web-{5FABBD9F-36CE-9152-AF61-244ADD42D02D}" dt="2024-08-30T15:38:32.453" v="165" actId="20577"/>
        <pc:sldMkLst>
          <pc:docMk/>
          <pc:sldMk cId="2759795351" sldId="273"/>
        </pc:sldMkLst>
      </pc:sldChg>
      <pc:sldChg chg="modSp">
        <pc:chgData name="Hannah Cheeseman" userId="S::hcheeseman@woodlands.kent.sch.uk::2547affb-d2fc-4bba-a849-182e6f8d6412" providerId="AD" clId="Web-{5FABBD9F-36CE-9152-AF61-244ADD42D02D}" dt="2024-08-30T15:37:00.074" v="132" actId="20577"/>
        <pc:sldMkLst>
          <pc:docMk/>
          <pc:sldMk cId="1451602882" sldId="275"/>
        </pc:sldMkLst>
      </pc:sldChg>
      <pc:sldChg chg="modSp">
        <pc:chgData name="Hannah Cheeseman" userId="S::hcheeseman@woodlands.kent.sch.uk::2547affb-d2fc-4bba-a849-182e6f8d6412" providerId="AD" clId="Web-{5FABBD9F-36CE-9152-AF61-244ADD42D02D}" dt="2024-08-30T15:39:06.423" v="171" actId="20577"/>
        <pc:sldMkLst>
          <pc:docMk/>
          <pc:sldMk cId="1971109236" sldId="277"/>
        </pc:sldMkLst>
      </pc:sldChg>
      <pc:sldChg chg="modSp">
        <pc:chgData name="Hannah Cheeseman" userId="S::hcheeseman@woodlands.kent.sch.uk::2547affb-d2fc-4bba-a849-182e6f8d6412" providerId="AD" clId="Web-{5FABBD9F-36CE-9152-AF61-244ADD42D02D}" dt="2024-08-30T15:38:41.516" v="168" actId="20577"/>
        <pc:sldMkLst>
          <pc:docMk/>
          <pc:sldMk cId="4282183805" sldId="297"/>
        </pc:sldMkLst>
      </pc:sldChg>
      <pc:sldChg chg="modSp">
        <pc:chgData name="Hannah Cheeseman" userId="S::hcheeseman@woodlands.kent.sch.uk::2547affb-d2fc-4bba-a849-182e6f8d6412" providerId="AD" clId="Web-{5FABBD9F-36CE-9152-AF61-244ADD42D02D}" dt="2024-08-30T15:39:21.018" v="178" actId="20577"/>
        <pc:sldMkLst>
          <pc:docMk/>
          <pc:sldMk cId="2288849215" sldId="298"/>
        </pc:sldMkLst>
      </pc:sldChg>
      <pc:sldChg chg="del">
        <pc:chgData name="Hannah Cheeseman" userId="S::hcheeseman@woodlands.kent.sch.uk::2547affb-d2fc-4bba-a849-182e6f8d6412" providerId="AD" clId="Web-{5FABBD9F-36CE-9152-AF61-244ADD42D02D}" dt="2024-08-30T15:37:56.952" v="161"/>
        <pc:sldMkLst>
          <pc:docMk/>
          <pc:sldMk cId="1389891671" sldId="300"/>
        </pc:sldMkLst>
      </pc:sldChg>
      <pc:sldChg chg="del">
        <pc:chgData name="Hannah Cheeseman" userId="S::hcheeseman@woodlands.kent.sch.uk::2547affb-d2fc-4bba-a849-182e6f8d6412" providerId="AD" clId="Web-{5FABBD9F-36CE-9152-AF61-244ADD42D02D}" dt="2024-08-30T15:37:59.327" v="162"/>
        <pc:sldMkLst>
          <pc:docMk/>
          <pc:sldMk cId="395904089" sldId="301"/>
        </pc:sldMkLst>
      </pc:sldChg>
      <pc:sldChg chg="del">
        <pc:chgData name="Hannah Cheeseman" userId="S::hcheeseman@woodlands.kent.sch.uk::2547affb-d2fc-4bba-a849-182e6f8d6412" providerId="AD" clId="Web-{5FABBD9F-36CE-9152-AF61-244ADD42D02D}" dt="2024-08-30T15:38:00.686" v="163"/>
        <pc:sldMkLst>
          <pc:docMk/>
          <pc:sldMk cId="1759574726" sldId="302"/>
        </pc:sldMkLst>
      </pc:sldChg>
      <pc:sldChg chg="del">
        <pc:chgData name="Hannah Cheeseman" userId="S::hcheeseman@woodlands.kent.sch.uk::2547affb-d2fc-4bba-a849-182e6f8d6412" providerId="AD" clId="Web-{5FABBD9F-36CE-9152-AF61-244ADD42D02D}" dt="2024-08-30T15:36:27.932" v="121"/>
        <pc:sldMkLst>
          <pc:docMk/>
          <pc:sldMk cId="3032651727" sldId="303"/>
        </pc:sldMkLst>
      </pc:sldChg>
      <pc:sldChg chg="delSp modSp">
        <pc:chgData name="Hannah Cheeseman" userId="S::hcheeseman@woodlands.kent.sch.uk::2547affb-d2fc-4bba-a849-182e6f8d6412" providerId="AD" clId="Web-{5FABBD9F-36CE-9152-AF61-244ADD42D02D}" dt="2024-08-30T15:36:23.995" v="120"/>
        <pc:sldMkLst>
          <pc:docMk/>
          <pc:sldMk cId="1343796448" sldId="304"/>
        </pc:sldMkLst>
      </pc:sldChg>
      <pc:sldChg chg="del">
        <pc:chgData name="Hannah Cheeseman" userId="S::hcheeseman@woodlands.kent.sch.uk::2547affb-d2fc-4bba-a849-182e6f8d6412" providerId="AD" clId="Web-{5FABBD9F-36CE-9152-AF61-244ADD42D02D}" dt="2024-08-30T15:35:58.494" v="98"/>
        <pc:sldMkLst>
          <pc:docMk/>
          <pc:sldMk cId="4203873457" sldId="305"/>
        </pc:sldMkLst>
      </pc:sldChg>
      <pc:sldChg chg="del">
        <pc:chgData name="Hannah Cheeseman" userId="S::hcheeseman@woodlands.kent.sch.uk::2547affb-d2fc-4bba-a849-182e6f8d6412" providerId="AD" clId="Web-{5FABBD9F-36CE-9152-AF61-244ADD42D02D}" dt="2024-08-30T15:35:52.447" v="96"/>
        <pc:sldMkLst>
          <pc:docMk/>
          <pc:sldMk cId="337154654" sldId="306"/>
        </pc:sldMkLst>
      </pc:sldChg>
      <pc:sldChg chg="del">
        <pc:chgData name="Hannah Cheeseman" userId="S::hcheeseman@woodlands.kent.sch.uk::2547affb-d2fc-4bba-a849-182e6f8d6412" providerId="AD" clId="Web-{5FABBD9F-36CE-9152-AF61-244ADD42D02D}" dt="2024-08-30T15:35:55.134" v="97"/>
        <pc:sldMkLst>
          <pc:docMk/>
          <pc:sldMk cId="3983379547" sldId="307"/>
        </pc:sldMkLst>
      </pc:sldChg>
    </pc:docChg>
  </pc:docChgLst>
  <pc:docChgLst>
    <pc:chgData name="Hannah Cheeseman" userId="S::hcheeseman@woodlands.kent.sch.uk::2547affb-d2fc-4bba-a849-182e6f8d6412" providerId="AD" clId="Web-{783789DA-5243-E537-FC36-D8CDA531B514}"/>
    <pc:docChg chg="modSld">
      <pc:chgData name="Hannah Cheeseman" userId="S::hcheeseman@woodlands.kent.sch.uk::2547affb-d2fc-4bba-a849-182e6f8d6412" providerId="AD" clId="Web-{783789DA-5243-E537-FC36-D8CDA531B514}" dt="2023-07-17T09:06:47.479" v="209" actId="14100"/>
      <pc:docMkLst>
        <pc:docMk/>
      </pc:docMkLst>
      <pc:sldChg chg="modSp">
        <pc:chgData name="Hannah Cheeseman" userId="S::hcheeseman@woodlands.kent.sch.uk::2547affb-d2fc-4bba-a849-182e6f8d6412" providerId="AD" clId="Web-{783789DA-5243-E537-FC36-D8CDA531B514}" dt="2023-07-17T09:06:47.479" v="209" actId="14100"/>
        <pc:sldMkLst>
          <pc:docMk/>
          <pc:sldMk cId="3959928809" sldId="256"/>
        </pc:sldMkLst>
      </pc:sldChg>
      <pc:sldChg chg="modSp">
        <pc:chgData name="Hannah Cheeseman" userId="S::hcheeseman@woodlands.kent.sch.uk::2547affb-d2fc-4bba-a849-182e6f8d6412" providerId="AD" clId="Web-{783789DA-5243-E537-FC36-D8CDA531B514}" dt="2023-07-17T09:04:56.727" v="162" actId="20577"/>
        <pc:sldMkLst>
          <pc:docMk/>
          <pc:sldMk cId="1689901005" sldId="259"/>
        </pc:sldMkLst>
      </pc:sldChg>
      <pc:sldChg chg="addSp modSp">
        <pc:chgData name="Hannah Cheeseman" userId="S::hcheeseman@woodlands.kent.sch.uk::2547affb-d2fc-4bba-a849-182e6f8d6412" providerId="AD" clId="Web-{783789DA-5243-E537-FC36-D8CDA531B514}" dt="2023-07-17T09:04:49.196" v="159" actId="1076"/>
        <pc:sldMkLst>
          <pc:docMk/>
          <pc:sldMk cId="1461296198" sldId="264"/>
        </pc:sldMkLst>
      </pc:sldChg>
      <pc:sldChg chg="modSp">
        <pc:chgData name="Hannah Cheeseman" userId="S::hcheeseman@woodlands.kent.sch.uk::2547affb-d2fc-4bba-a849-182e6f8d6412" providerId="AD" clId="Web-{783789DA-5243-E537-FC36-D8CDA531B514}" dt="2023-07-17T09:05:48.728" v="201" actId="20577"/>
        <pc:sldMkLst>
          <pc:docMk/>
          <pc:sldMk cId="307010072" sldId="267"/>
        </pc:sldMkLst>
      </pc:sldChg>
      <pc:sldChg chg="modSp">
        <pc:chgData name="Hannah Cheeseman" userId="S::hcheeseman@woodlands.kent.sch.uk::2547affb-d2fc-4bba-a849-182e6f8d6412" providerId="AD" clId="Web-{783789DA-5243-E537-FC36-D8CDA531B514}" dt="2023-07-17T09:06:00.088" v="206" actId="20577"/>
        <pc:sldMkLst>
          <pc:docMk/>
          <pc:sldMk cId="2257160996" sldId="271"/>
        </pc:sldMkLst>
      </pc:sldChg>
    </pc:docChg>
  </pc:docChgLst>
  <pc:docChgLst>
    <pc:chgData name="Matthew Hill" userId="89739760-24ea-47aa-b28f-1a0358664636" providerId="ADAL" clId="{1BFFC14D-803D-4DCB-AC2E-89EA43D9F760}"/>
    <pc:docChg chg="custSel modSld sldOrd">
      <pc:chgData name="Matthew Hill" userId="89739760-24ea-47aa-b28f-1a0358664636" providerId="ADAL" clId="{1BFFC14D-803D-4DCB-AC2E-89EA43D9F760}" dt="2025-09-09T15:31:48.796" v="132" actId="729"/>
      <pc:docMkLst>
        <pc:docMk/>
      </pc:docMkLst>
      <pc:sldChg chg="addSp modSp">
        <pc:chgData name="Matthew Hill" userId="89739760-24ea-47aa-b28f-1a0358664636" providerId="ADAL" clId="{1BFFC14D-803D-4DCB-AC2E-89EA43D9F760}" dt="2025-09-09T15:15:18.413" v="124"/>
        <pc:sldMkLst>
          <pc:docMk/>
          <pc:sldMk cId="711906876" sldId="257"/>
        </pc:sldMkLst>
        <pc:spChg chg="add mod">
          <ac:chgData name="Matthew Hill" userId="89739760-24ea-47aa-b28f-1a0358664636" providerId="ADAL" clId="{1BFFC14D-803D-4DCB-AC2E-89EA43D9F760}" dt="2025-09-09T15:15:18.413" v="124"/>
          <ac:spMkLst>
            <pc:docMk/>
            <pc:sldMk cId="711906876" sldId="257"/>
            <ac:spMk id="6" creationId="{F5187ADA-9330-4DC0-A01F-CCD77A435DFE}"/>
          </ac:spMkLst>
        </pc:spChg>
      </pc:sldChg>
      <pc:sldChg chg="addSp modSp mod">
        <pc:chgData name="Matthew Hill" userId="89739760-24ea-47aa-b28f-1a0358664636" providerId="ADAL" clId="{1BFFC14D-803D-4DCB-AC2E-89EA43D9F760}" dt="2025-09-09T15:15:33.307" v="128" actId="20577"/>
        <pc:sldMkLst>
          <pc:docMk/>
          <pc:sldMk cId="1915653607" sldId="258"/>
        </pc:sldMkLst>
        <pc:spChg chg="add mod">
          <ac:chgData name="Matthew Hill" userId="89739760-24ea-47aa-b28f-1a0358664636" providerId="ADAL" clId="{1BFFC14D-803D-4DCB-AC2E-89EA43D9F760}" dt="2025-09-09T15:15:33.307" v="128" actId="20577"/>
          <ac:spMkLst>
            <pc:docMk/>
            <pc:sldMk cId="1915653607" sldId="258"/>
            <ac:spMk id="4" creationId="{573D7837-F11C-4418-A144-3061513C53EC}"/>
          </ac:spMkLst>
        </pc:spChg>
      </pc:sldChg>
      <pc:sldChg chg="modSp mod">
        <pc:chgData name="Matthew Hill" userId="89739760-24ea-47aa-b28f-1a0358664636" providerId="ADAL" clId="{1BFFC14D-803D-4DCB-AC2E-89EA43D9F760}" dt="2025-09-09T15:03:28.972" v="78" actId="27636"/>
        <pc:sldMkLst>
          <pc:docMk/>
          <pc:sldMk cId="307010072" sldId="267"/>
        </pc:sldMkLst>
        <pc:spChg chg="mod">
          <ac:chgData name="Matthew Hill" userId="89739760-24ea-47aa-b28f-1a0358664636" providerId="ADAL" clId="{1BFFC14D-803D-4DCB-AC2E-89EA43D9F760}" dt="2025-09-09T15:03:28.972" v="78" actId="27636"/>
          <ac:spMkLst>
            <pc:docMk/>
            <pc:sldMk cId="307010072" sldId="267"/>
            <ac:spMk id="3" creationId="{00000000-0000-0000-0000-000000000000}"/>
          </ac:spMkLst>
        </pc:spChg>
      </pc:sldChg>
      <pc:sldChg chg="addSp modSp mod">
        <pc:chgData name="Matthew Hill" userId="89739760-24ea-47aa-b28f-1a0358664636" providerId="ADAL" clId="{1BFFC14D-803D-4DCB-AC2E-89EA43D9F760}" dt="2025-09-09T15:15:04.798" v="123" actId="20577"/>
        <pc:sldMkLst>
          <pc:docMk/>
          <pc:sldMk cId="452919336" sldId="270"/>
        </pc:sldMkLst>
        <pc:spChg chg="add mod">
          <ac:chgData name="Matthew Hill" userId="89739760-24ea-47aa-b28f-1a0358664636" providerId="ADAL" clId="{1BFFC14D-803D-4DCB-AC2E-89EA43D9F760}" dt="2025-09-09T15:15:04.798" v="123" actId="20577"/>
          <ac:spMkLst>
            <pc:docMk/>
            <pc:sldMk cId="452919336" sldId="270"/>
            <ac:spMk id="4" creationId="{DFCC0777-442A-4854-AE54-3D8AE8B5E02F}"/>
          </ac:spMkLst>
        </pc:spChg>
      </pc:sldChg>
      <pc:sldChg chg="addSp modSp mod">
        <pc:chgData name="Matthew Hill" userId="89739760-24ea-47aa-b28f-1a0358664636" providerId="ADAL" clId="{1BFFC14D-803D-4DCB-AC2E-89EA43D9F760}" dt="2025-09-09T15:12:56.349" v="96" actId="20577"/>
        <pc:sldMkLst>
          <pc:docMk/>
          <pc:sldMk cId="3994881555" sldId="282"/>
        </pc:sldMkLst>
        <pc:spChg chg="add mod">
          <ac:chgData name="Matthew Hill" userId="89739760-24ea-47aa-b28f-1a0358664636" providerId="ADAL" clId="{1BFFC14D-803D-4DCB-AC2E-89EA43D9F760}" dt="2025-09-09T15:12:56.349" v="96" actId="20577"/>
          <ac:spMkLst>
            <pc:docMk/>
            <pc:sldMk cId="3994881555" sldId="282"/>
            <ac:spMk id="4" creationId="{79CFA310-2FCF-43A3-9145-495C7C5F1754}"/>
          </ac:spMkLst>
        </pc:spChg>
      </pc:sldChg>
      <pc:sldChg chg="addSp modSp">
        <pc:chgData name="Matthew Hill" userId="89739760-24ea-47aa-b28f-1a0358664636" providerId="ADAL" clId="{1BFFC14D-803D-4DCB-AC2E-89EA43D9F760}" dt="2025-09-09T15:13:03.806" v="97"/>
        <pc:sldMkLst>
          <pc:docMk/>
          <pc:sldMk cId="272433183" sldId="283"/>
        </pc:sldMkLst>
        <pc:spChg chg="add mod">
          <ac:chgData name="Matthew Hill" userId="89739760-24ea-47aa-b28f-1a0358664636" providerId="ADAL" clId="{1BFFC14D-803D-4DCB-AC2E-89EA43D9F760}" dt="2025-09-09T15:13:03.806" v="97"/>
          <ac:spMkLst>
            <pc:docMk/>
            <pc:sldMk cId="272433183" sldId="283"/>
            <ac:spMk id="4" creationId="{D3EEF1D6-6D8B-4E5E-B8DD-7A8FECDDEFA9}"/>
          </ac:spMkLst>
        </pc:spChg>
      </pc:sldChg>
      <pc:sldChg chg="addSp modSp">
        <pc:chgData name="Matthew Hill" userId="89739760-24ea-47aa-b28f-1a0358664636" providerId="ADAL" clId="{1BFFC14D-803D-4DCB-AC2E-89EA43D9F760}" dt="2025-09-09T15:13:05.967" v="98"/>
        <pc:sldMkLst>
          <pc:docMk/>
          <pc:sldMk cId="403830233" sldId="284"/>
        </pc:sldMkLst>
        <pc:spChg chg="add mod">
          <ac:chgData name="Matthew Hill" userId="89739760-24ea-47aa-b28f-1a0358664636" providerId="ADAL" clId="{1BFFC14D-803D-4DCB-AC2E-89EA43D9F760}" dt="2025-09-09T15:13:05.967" v="98"/>
          <ac:spMkLst>
            <pc:docMk/>
            <pc:sldMk cId="403830233" sldId="284"/>
            <ac:spMk id="4" creationId="{0F55316E-027F-4641-985D-DBBBDAFA3852}"/>
          </ac:spMkLst>
        </pc:spChg>
      </pc:sldChg>
      <pc:sldChg chg="addSp modSp">
        <pc:chgData name="Matthew Hill" userId="89739760-24ea-47aa-b28f-1a0358664636" providerId="ADAL" clId="{1BFFC14D-803D-4DCB-AC2E-89EA43D9F760}" dt="2025-09-09T15:13:07.663" v="99"/>
        <pc:sldMkLst>
          <pc:docMk/>
          <pc:sldMk cId="3160783773" sldId="285"/>
        </pc:sldMkLst>
        <pc:spChg chg="add mod">
          <ac:chgData name="Matthew Hill" userId="89739760-24ea-47aa-b28f-1a0358664636" providerId="ADAL" clId="{1BFFC14D-803D-4DCB-AC2E-89EA43D9F760}" dt="2025-09-09T15:13:07.663" v="99"/>
          <ac:spMkLst>
            <pc:docMk/>
            <pc:sldMk cId="3160783773" sldId="285"/>
            <ac:spMk id="4" creationId="{3FA13D6A-D02D-48BF-987A-388C12923160}"/>
          </ac:spMkLst>
        </pc:spChg>
      </pc:sldChg>
      <pc:sldChg chg="addSp modSp mod">
        <pc:chgData name="Matthew Hill" userId="89739760-24ea-47aa-b28f-1a0358664636" providerId="ADAL" clId="{1BFFC14D-803D-4DCB-AC2E-89EA43D9F760}" dt="2025-09-09T15:13:36.425" v="105" actId="20577"/>
        <pc:sldMkLst>
          <pc:docMk/>
          <pc:sldMk cId="3499414812" sldId="287"/>
        </pc:sldMkLst>
        <pc:spChg chg="add mod">
          <ac:chgData name="Matthew Hill" userId="89739760-24ea-47aa-b28f-1a0358664636" providerId="ADAL" clId="{1BFFC14D-803D-4DCB-AC2E-89EA43D9F760}" dt="2025-09-09T15:13:36.425" v="105" actId="20577"/>
          <ac:spMkLst>
            <pc:docMk/>
            <pc:sldMk cId="3499414812" sldId="287"/>
            <ac:spMk id="3" creationId="{A7871BEC-5737-4F21-AEFE-D7A713C18941}"/>
          </ac:spMkLst>
        </pc:spChg>
      </pc:sldChg>
      <pc:sldChg chg="addSp modSp">
        <pc:chgData name="Matthew Hill" userId="89739760-24ea-47aa-b28f-1a0358664636" providerId="ADAL" clId="{1BFFC14D-803D-4DCB-AC2E-89EA43D9F760}" dt="2025-09-09T15:13:47.004" v="106"/>
        <pc:sldMkLst>
          <pc:docMk/>
          <pc:sldMk cId="2843315157" sldId="288"/>
        </pc:sldMkLst>
        <pc:spChg chg="add mod">
          <ac:chgData name="Matthew Hill" userId="89739760-24ea-47aa-b28f-1a0358664636" providerId="ADAL" clId="{1BFFC14D-803D-4DCB-AC2E-89EA43D9F760}" dt="2025-09-09T15:13:47.004" v="106"/>
          <ac:spMkLst>
            <pc:docMk/>
            <pc:sldMk cId="2843315157" sldId="288"/>
            <ac:spMk id="6" creationId="{73E48CAA-A2D4-4296-8C1B-17E1E442D78A}"/>
          </ac:spMkLst>
        </pc:spChg>
      </pc:sldChg>
      <pc:sldChg chg="addSp modSp mod">
        <pc:chgData name="Matthew Hill" userId="89739760-24ea-47aa-b28f-1a0358664636" providerId="ADAL" clId="{1BFFC14D-803D-4DCB-AC2E-89EA43D9F760}" dt="2025-09-09T15:13:56.855" v="108" actId="207"/>
        <pc:sldMkLst>
          <pc:docMk/>
          <pc:sldMk cId="383411920" sldId="290"/>
        </pc:sldMkLst>
        <pc:spChg chg="add mod">
          <ac:chgData name="Matthew Hill" userId="89739760-24ea-47aa-b28f-1a0358664636" providerId="ADAL" clId="{1BFFC14D-803D-4DCB-AC2E-89EA43D9F760}" dt="2025-09-09T15:13:56.855" v="108" actId="207"/>
          <ac:spMkLst>
            <pc:docMk/>
            <pc:sldMk cId="383411920" sldId="290"/>
            <ac:spMk id="4" creationId="{58CA4D0F-78D3-4A98-AA7B-EAA09F4AC1C2}"/>
          </ac:spMkLst>
        </pc:spChg>
      </pc:sldChg>
      <pc:sldChg chg="addSp modSp mod">
        <pc:chgData name="Matthew Hill" userId="89739760-24ea-47aa-b28f-1a0358664636" providerId="ADAL" clId="{1BFFC14D-803D-4DCB-AC2E-89EA43D9F760}" dt="2025-09-09T15:14:09.797" v="110" actId="207"/>
        <pc:sldMkLst>
          <pc:docMk/>
          <pc:sldMk cId="1938866870" sldId="291"/>
        </pc:sldMkLst>
        <pc:spChg chg="add mod">
          <ac:chgData name="Matthew Hill" userId="89739760-24ea-47aa-b28f-1a0358664636" providerId="ADAL" clId="{1BFFC14D-803D-4DCB-AC2E-89EA43D9F760}" dt="2025-09-09T15:14:09.797" v="110" actId="207"/>
          <ac:spMkLst>
            <pc:docMk/>
            <pc:sldMk cId="1938866870" sldId="291"/>
            <ac:spMk id="11" creationId="{ABCF785A-1FB2-4D27-BF89-EC91E61A151C}"/>
          </ac:spMkLst>
        </pc:spChg>
      </pc:sldChg>
      <pc:sldChg chg="addSp modSp mod">
        <pc:chgData name="Matthew Hill" userId="89739760-24ea-47aa-b28f-1a0358664636" providerId="ADAL" clId="{1BFFC14D-803D-4DCB-AC2E-89EA43D9F760}" dt="2025-09-09T15:14:30.402" v="114" actId="207"/>
        <pc:sldMkLst>
          <pc:docMk/>
          <pc:sldMk cId="3438026969" sldId="292"/>
        </pc:sldMkLst>
        <pc:spChg chg="add mod">
          <ac:chgData name="Matthew Hill" userId="89739760-24ea-47aa-b28f-1a0358664636" providerId="ADAL" clId="{1BFFC14D-803D-4DCB-AC2E-89EA43D9F760}" dt="2025-09-09T15:14:30.402" v="114" actId="207"/>
          <ac:spMkLst>
            <pc:docMk/>
            <pc:sldMk cId="3438026969" sldId="292"/>
            <ac:spMk id="4" creationId="{AEA641EC-3C8B-4E10-B7AF-02197B50DB05}"/>
          </ac:spMkLst>
        </pc:spChg>
      </pc:sldChg>
      <pc:sldChg chg="addSp modSp mod">
        <pc:chgData name="Matthew Hill" userId="89739760-24ea-47aa-b28f-1a0358664636" providerId="ADAL" clId="{1BFFC14D-803D-4DCB-AC2E-89EA43D9F760}" dt="2025-09-09T15:14:40.781" v="116" actId="1076"/>
        <pc:sldMkLst>
          <pc:docMk/>
          <pc:sldMk cId="1216751258" sldId="293"/>
        </pc:sldMkLst>
        <pc:spChg chg="add mod">
          <ac:chgData name="Matthew Hill" userId="89739760-24ea-47aa-b28f-1a0358664636" providerId="ADAL" clId="{1BFFC14D-803D-4DCB-AC2E-89EA43D9F760}" dt="2025-09-09T15:14:40.781" v="116" actId="1076"/>
          <ac:spMkLst>
            <pc:docMk/>
            <pc:sldMk cId="1216751258" sldId="293"/>
            <ac:spMk id="10" creationId="{286A8AA6-9560-4A0B-92F3-452A8D050C6D}"/>
          </ac:spMkLst>
        </pc:spChg>
      </pc:sldChg>
      <pc:sldChg chg="addSp modSp">
        <pc:chgData name="Matthew Hill" userId="89739760-24ea-47aa-b28f-1a0358664636" providerId="ADAL" clId="{1BFFC14D-803D-4DCB-AC2E-89EA43D9F760}" dt="2025-09-09T15:14:44.916" v="117"/>
        <pc:sldMkLst>
          <pc:docMk/>
          <pc:sldMk cId="1222887739" sldId="294"/>
        </pc:sldMkLst>
        <pc:spChg chg="add mod">
          <ac:chgData name="Matthew Hill" userId="89739760-24ea-47aa-b28f-1a0358664636" providerId="ADAL" clId="{1BFFC14D-803D-4DCB-AC2E-89EA43D9F760}" dt="2025-09-09T15:14:44.916" v="117"/>
          <ac:spMkLst>
            <pc:docMk/>
            <pc:sldMk cId="1222887739" sldId="294"/>
            <ac:spMk id="9" creationId="{F9DC18FC-E735-4C9B-9376-3E7181E2818F}"/>
          </ac:spMkLst>
        </pc:spChg>
      </pc:sldChg>
      <pc:sldChg chg="addSp modSp">
        <pc:chgData name="Matthew Hill" userId="89739760-24ea-47aa-b28f-1a0358664636" providerId="ADAL" clId="{1BFFC14D-803D-4DCB-AC2E-89EA43D9F760}" dt="2025-09-09T15:14:50.484" v="118"/>
        <pc:sldMkLst>
          <pc:docMk/>
          <pc:sldMk cId="2212697178" sldId="295"/>
        </pc:sldMkLst>
        <pc:spChg chg="add mod">
          <ac:chgData name="Matthew Hill" userId="89739760-24ea-47aa-b28f-1a0358664636" providerId="ADAL" clId="{1BFFC14D-803D-4DCB-AC2E-89EA43D9F760}" dt="2025-09-09T15:14:50.484" v="118"/>
          <ac:spMkLst>
            <pc:docMk/>
            <pc:sldMk cId="2212697178" sldId="295"/>
            <ac:spMk id="4" creationId="{B8053AC4-30F6-4033-B018-8CA410F2CFCC}"/>
          </ac:spMkLst>
        </pc:spChg>
      </pc:sldChg>
      <pc:sldChg chg="addSp modSp">
        <pc:chgData name="Matthew Hill" userId="89739760-24ea-47aa-b28f-1a0358664636" providerId="ADAL" clId="{1BFFC14D-803D-4DCB-AC2E-89EA43D9F760}" dt="2025-09-09T15:14:55.562" v="119"/>
        <pc:sldMkLst>
          <pc:docMk/>
          <pc:sldMk cId="20099810" sldId="296"/>
        </pc:sldMkLst>
        <pc:spChg chg="add mod">
          <ac:chgData name="Matthew Hill" userId="89739760-24ea-47aa-b28f-1a0358664636" providerId="ADAL" clId="{1BFFC14D-803D-4DCB-AC2E-89EA43D9F760}" dt="2025-09-09T15:14:55.562" v="119"/>
          <ac:spMkLst>
            <pc:docMk/>
            <pc:sldMk cId="20099810" sldId="296"/>
            <ac:spMk id="4" creationId="{611CBF4A-4354-4CEB-BB3F-83801D1476F7}"/>
          </ac:spMkLst>
        </pc:spChg>
      </pc:sldChg>
      <pc:sldChg chg="modSp mod">
        <pc:chgData name="Matthew Hill" userId="89739760-24ea-47aa-b28f-1a0358664636" providerId="ADAL" clId="{1BFFC14D-803D-4DCB-AC2E-89EA43D9F760}" dt="2025-09-09T15:04:28.279" v="90" actId="20577"/>
        <pc:sldMkLst>
          <pc:docMk/>
          <pc:sldMk cId="2288849215" sldId="298"/>
        </pc:sldMkLst>
        <pc:spChg chg="mod">
          <ac:chgData name="Matthew Hill" userId="89739760-24ea-47aa-b28f-1a0358664636" providerId="ADAL" clId="{1BFFC14D-803D-4DCB-AC2E-89EA43D9F760}" dt="2025-09-09T15:04:28.279" v="90" actId="20577"/>
          <ac:spMkLst>
            <pc:docMk/>
            <pc:sldMk cId="2288849215" sldId="298"/>
            <ac:spMk id="4" creationId="{CA991326-A9E3-49BF-8330-BFDD8E051D02}"/>
          </ac:spMkLst>
        </pc:spChg>
      </pc:sldChg>
      <pc:sldChg chg="modSp mod">
        <pc:chgData name="Matthew Hill" userId="89739760-24ea-47aa-b28f-1a0358664636" providerId="ADAL" clId="{1BFFC14D-803D-4DCB-AC2E-89EA43D9F760}" dt="2025-09-09T14:49:36.269" v="2" actId="27636"/>
        <pc:sldMkLst>
          <pc:docMk/>
          <pc:sldMk cId="337154654" sldId="306"/>
        </pc:sldMkLst>
        <pc:spChg chg="mod">
          <ac:chgData name="Matthew Hill" userId="89739760-24ea-47aa-b28f-1a0358664636" providerId="ADAL" clId="{1BFFC14D-803D-4DCB-AC2E-89EA43D9F760}" dt="2025-09-09T14:49:36.269" v="2" actId="27636"/>
          <ac:spMkLst>
            <pc:docMk/>
            <pc:sldMk cId="337154654" sldId="306"/>
            <ac:spMk id="5" creationId="{00000000-0000-0000-0000-000000000000}"/>
          </ac:spMkLst>
        </pc:spChg>
      </pc:sldChg>
      <pc:sldChg chg="mod modShow">
        <pc:chgData name="Matthew Hill" userId="89739760-24ea-47aa-b28f-1a0358664636" providerId="ADAL" clId="{1BFFC14D-803D-4DCB-AC2E-89EA43D9F760}" dt="2025-09-09T15:31:48.796" v="132" actId="729"/>
        <pc:sldMkLst>
          <pc:docMk/>
          <pc:sldMk cId="1806633416" sldId="308"/>
        </pc:sldMkLst>
      </pc:sldChg>
      <pc:sldChg chg="ord">
        <pc:chgData name="Matthew Hill" userId="89739760-24ea-47aa-b28f-1a0358664636" providerId="ADAL" clId="{1BFFC14D-803D-4DCB-AC2E-89EA43D9F760}" dt="2025-09-09T15:06:09.016" v="92"/>
        <pc:sldMkLst>
          <pc:docMk/>
          <pc:sldMk cId="2269307798" sldId="313"/>
        </pc:sldMkLst>
      </pc:sldChg>
      <pc:sldChg chg="addSp modSp mod setBg">
        <pc:chgData name="Matthew Hill" userId="89739760-24ea-47aa-b28f-1a0358664636" providerId="ADAL" clId="{1BFFC14D-803D-4DCB-AC2E-89EA43D9F760}" dt="2025-09-09T15:15:43.364" v="131" actId="20577"/>
        <pc:sldMkLst>
          <pc:docMk/>
          <pc:sldMk cId="2858317727" sldId="314"/>
        </pc:sldMkLst>
        <pc:spChg chg="add mod">
          <ac:chgData name="Matthew Hill" userId="89739760-24ea-47aa-b28f-1a0358664636" providerId="ADAL" clId="{1BFFC14D-803D-4DCB-AC2E-89EA43D9F760}" dt="2025-09-09T15:15:43.364" v="131" actId="20577"/>
          <ac:spMkLst>
            <pc:docMk/>
            <pc:sldMk cId="2858317727" sldId="314"/>
            <ac:spMk id="3" creationId="{7F259755-A06D-4764-9FAF-76F000DAD510}"/>
          </ac:spMkLst>
        </pc:spChg>
      </pc:sldChg>
    </pc:docChg>
  </pc:docChgLst>
  <pc:docChgLst>
    <pc:chgData clId="Web-{783789DA-5243-E537-FC36-D8CDA531B514}"/>
    <pc:docChg chg="delSld">
      <pc:chgData name="" userId="" providerId="" clId="Web-{783789DA-5243-E537-FC36-D8CDA531B514}" dt="2023-07-17T09:01:25.207" v="0"/>
      <pc:docMkLst>
        <pc:docMk/>
      </pc:docMkLst>
      <pc:sldChg chg="del">
        <pc:chgData name="" userId="" providerId="" clId="Web-{783789DA-5243-E537-FC36-D8CDA531B514}" dt="2023-07-17T09:01:25.207" v="0"/>
        <pc:sldMkLst>
          <pc:docMk/>
          <pc:sldMk cId="1516887534" sldId="274"/>
        </pc:sldMkLst>
      </pc:sldChg>
    </pc:docChg>
  </pc:docChgLst>
  <pc:docChgLst>
    <pc:chgData name="Sushma Nair" userId="S::snair@woodlands.kent.sch.uk::e311857a-b52a-4fdf-8c60-e0d1227da6ee" providerId="AD" clId="Web-{51CBA221-EE83-89D9-113F-F4B8924E8047}"/>
    <pc:docChg chg="delSld">
      <pc:chgData name="Sushma Nair" userId="S::snair@woodlands.kent.sch.uk::e311857a-b52a-4fdf-8c60-e0d1227da6ee" providerId="AD" clId="Web-{51CBA221-EE83-89D9-113F-F4B8924E8047}" dt="2024-09-04T16:44:56.543" v="0"/>
      <pc:docMkLst>
        <pc:docMk/>
      </pc:docMkLst>
      <pc:sldChg chg="del">
        <pc:chgData name="Sushma Nair" userId="S::snair@woodlands.kent.sch.uk::e311857a-b52a-4fdf-8c60-e0d1227da6ee" providerId="AD" clId="Web-{51CBA221-EE83-89D9-113F-F4B8924E8047}" dt="2024-09-04T16:44:56.543" v="0"/>
        <pc:sldMkLst>
          <pc:docMk/>
          <pc:sldMk cId="395904089" sldId="30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FC6EE4-C0E4-4B3F-A70C-41511BCB59B8}" type="datetimeFigureOut">
              <a:t>9/10/2026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E1BCCA-9984-4427-88D6-D388F550A167}" type="slidenum">
              <a:t>‹#›</a:t>
            </a:fld>
            <a:endParaRPr lang="en-US"/>
          </a:p>
        </p:txBody>
      </p:sp>
    </p:spTree>
    <p:extLst>
      <p:ext uri="{BB962C8B-B14F-4D97-AF65-F5344CB8AC3E}">
        <p14:creationId xmlns:p14="http://schemas.microsoft.com/office/powerpoint/2010/main" val="3777523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200" b="0" i="0" dirty="0">
                <a:effectLst/>
                <a:latin typeface="Segoe UI" panose="020B0502040204020203" pitchFamily="34" charset="0"/>
              </a:rPr>
              <a:t>"You may have seen information about Let Grow in the recent communication, on our website or in the updated homework policy. Once a month, we'll share an optional challenge linked to developing independence. Children choose an activity with their family, have a go themselves, and then reflect on what they learned. It's not about getting things perfect; it's about helping children discover just how capable they are."</a:t>
            </a:r>
          </a:p>
          <a:p>
            <a:endParaRPr lang="en-GB" dirty="0"/>
          </a:p>
        </p:txBody>
      </p:sp>
    </p:spTree>
    <p:extLst>
      <p:ext uri="{BB962C8B-B14F-4D97-AF65-F5344CB8AC3E}">
        <p14:creationId xmlns:p14="http://schemas.microsoft.com/office/powerpoint/2010/main" val="2577809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5530769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322251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1" cap="none"/>
            </a:lvl1pPr>
          </a:lstStyle>
          <a:p>
            <a:r>
              <a:rPr lang="en-US" dirty="0"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7438101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a:p>
        </p:txBody>
      </p:sp>
    </p:spTree>
    <p:extLst>
      <p:ext uri="{BB962C8B-B14F-4D97-AF65-F5344CB8AC3E}">
        <p14:creationId xmlns:p14="http://schemas.microsoft.com/office/powerpoint/2010/main" val="194721830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33246796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96378198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63001906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a:p>
        </p:txBody>
      </p:sp>
    </p:spTree>
    <p:extLst>
      <p:ext uri="{BB962C8B-B14F-4D97-AF65-F5344CB8AC3E}">
        <p14:creationId xmlns:p14="http://schemas.microsoft.com/office/powerpoint/2010/main" val="47297489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
        <p:nvSpPr>
          <p:cNvPr id="5" name="Date Placeholder 4"/>
          <p:cNvSpPr>
            <a:spLocks noGrp="1"/>
          </p:cNvSpPr>
          <p:nvPr>
            <p:ph type="dt" sz="half" idx="10"/>
          </p:nvPr>
        </p:nvSpPr>
        <p:spPr/>
        <p:txBody>
          <a:bodyPr/>
          <a:lstStyle/>
          <a:p>
            <a:fld id="{B61BEF0D-F0BB-DE4B-95CE-6DB70DBA9567}" type="datetimeFigureOut">
              <a:rPr lang="en-US" smtClean="0"/>
              <a:pPr/>
              <a:t>9/10/2026</a:t>
            </a:fld>
            <a:endParaRPr lang="en-US"/>
          </a:p>
        </p:txBody>
      </p:sp>
    </p:spTree>
    <p:extLst>
      <p:ext uri="{BB962C8B-B14F-4D97-AF65-F5344CB8AC3E}">
        <p14:creationId xmlns:p14="http://schemas.microsoft.com/office/powerpoint/2010/main" val="80558178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1" cap="none"/>
            </a:lvl1pPr>
          </a:lstStyle>
          <a:p>
            <a:r>
              <a:rPr lang="en-US" dirty="0"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rgbClr val="304387"/>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4886000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9725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96854565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8518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53440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a:p>
        </p:txBody>
      </p:sp>
    </p:spTree>
    <p:extLst>
      <p:ext uri="{BB962C8B-B14F-4D97-AF65-F5344CB8AC3E}">
        <p14:creationId xmlns:p14="http://schemas.microsoft.com/office/powerpoint/2010/main" val="3082770080"/>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17353480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207658" y="153766"/>
            <a:ext cx="10058400" cy="3566160"/>
          </a:xfrm>
        </p:spPr>
        <p:txBody>
          <a:bodyPr anchor="b">
            <a:normAutofit/>
          </a:bodyPr>
          <a:lstStyle>
            <a:lvl1pPr algn="l">
              <a:lnSpc>
                <a:spcPct val="85000"/>
              </a:lnSpc>
              <a:defRPr sz="8000" b="1" spc="-50" baseline="0">
                <a:solidFill>
                  <a:srgbClr val="304387"/>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rgbClr val="304387"/>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2359375"/>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97280" y="-271045"/>
            <a:ext cx="10058400" cy="1450757"/>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1154083" y="3423323"/>
            <a:ext cx="10058400" cy="402336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18686014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16218" y="263433"/>
            <a:ext cx="10058400" cy="3566160"/>
          </a:xfrm>
        </p:spPr>
        <p:txBody>
          <a:bodyPr anchor="b" anchorCtr="0">
            <a:normAutofit/>
          </a:bodyPr>
          <a:lstStyle>
            <a:lvl1pPr>
              <a:lnSpc>
                <a:spcPct val="85000"/>
              </a:lnSpc>
              <a:defRPr sz="8000" b="0">
                <a:solidFill>
                  <a:srgbClr val="304387"/>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rgbClr val="304387"/>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6333684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a:p>
        </p:txBody>
      </p:sp>
    </p:spTree>
    <p:extLst>
      <p:ext uri="{BB962C8B-B14F-4D97-AF65-F5344CB8AC3E}">
        <p14:creationId xmlns:p14="http://schemas.microsoft.com/office/powerpoint/2010/main" val="1281262457"/>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943078438"/>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37487654"/>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9/10/2026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730248647"/>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2A54C80-263E-416B-A8E0-580EDEADCBDC}" type="datetimeFigureOut">
              <a:rPr lang="en-US" smtClean="0"/>
              <a:t>9/10/2026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19954A3-9DFD-4C44-94BA-B95130A3BA1C}" type="slidenum">
              <a:rPr lang="en-US" smtClean="0"/>
              <a:t>‹#›</a:t>
            </a:fld>
            <a:endParaRPr lang="en-US"/>
          </a:p>
        </p:txBody>
      </p:sp>
    </p:spTree>
    <p:extLst>
      <p:ext uri="{BB962C8B-B14F-4D97-AF65-F5344CB8AC3E}">
        <p14:creationId xmlns:p14="http://schemas.microsoft.com/office/powerpoint/2010/main" val="33401222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502669875"/>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a:p>
        </p:txBody>
      </p:sp>
    </p:spTree>
    <p:extLst>
      <p:ext uri="{BB962C8B-B14F-4D97-AF65-F5344CB8AC3E}">
        <p14:creationId xmlns:p14="http://schemas.microsoft.com/office/powerpoint/2010/main" val="3542206463"/>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70646871"/>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op Corner Blue">
  <p:cSld name="Top Corner Blue">
    <p:bg>
      <p:bgPr>
        <a:blipFill>
          <a:blip r:embed="rId2">
            <a:alphaModFix/>
          </a:blip>
          <a:stretch>
            <a:fillRect/>
          </a:stretch>
        </a:blipFill>
        <a:effectLst/>
      </p:bgPr>
    </p:bg>
    <p:spTree>
      <p:nvGrpSpPr>
        <p:cNvPr id="1" name="Shape 129"/>
        <p:cNvGrpSpPr/>
        <p:nvPr/>
      </p:nvGrpSpPr>
      <p:grpSpPr>
        <a:xfrm>
          <a:off x="0" y="0"/>
          <a:ext cx="0" cy="0"/>
          <a:chOff x="0" y="0"/>
          <a:chExt cx="0" cy="0"/>
        </a:xfrm>
      </p:grpSpPr>
      <p:sp>
        <p:nvSpPr>
          <p:cNvPr id="130" name="Google Shape;130;p27"/>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131" name="Google Shape;131;p27"/>
          <p:cNvSpPr txBox="1">
            <a:spLocks noGrp="1"/>
          </p:cNvSpPr>
          <p:nvPr>
            <p:ph type="sldNum" idx="12"/>
          </p:nvPr>
        </p:nvSpPr>
        <p:spPr>
          <a:xfrm>
            <a:off x="11296611" y="596361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46591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9/10/2026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3115297459"/>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900" r:id="rId12"/>
    <p:sldLayoutId id="2147483901" r:id="rId13"/>
    <p:sldLayoutId id="2147483902" r:id="rId14"/>
    <p:sldLayoutId id="2147483903" r:id="rId15"/>
    <p:sldLayoutId id="2147483904" r:id="rId16"/>
  </p:sldLayoutIdLst>
  <p:timing>
    <p:tnLst>
      <p:par>
        <p:cTn id="1" dur="indefinite" restart="never" nodeType="tmRoot"/>
      </p:par>
    </p:tnLst>
  </p:timing>
  <p:txStyles>
    <p:titleStyle>
      <a:lvl1pPr algn="l" defTabSz="457200" rtl="0" eaLnBrk="1" latinLnBrk="0" hangingPunct="1">
        <a:spcBef>
          <a:spcPct val="0"/>
        </a:spcBef>
        <a:buNone/>
        <a:defRPr sz="3000" b="1"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800" kern="1200">
          <a:solidFill>
            <a:srgbClr val="304387"/>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2400" kern="1200">
          <a:solidFill>
            <a:srgbClr val="304387"/>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2000" kern="1200">
          <a:solidFill>
            <a:srgbClr val="304387"/>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800" kern="1200">
          <a:solidFill>
            <a:srgbClr val="304387"/>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800" kern="1200">
          <a:solidFill>
            <a:srgbClr val="304387"/>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9/10/2026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282968338"/>
      </p:ext>
    </p:extLst>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 id="2147483953" r:id="rId12"/>
  </p:sldLayoutIdLst>
  <p:timing>
    <p:tnLst>
      <p:par>
        <p:cTn id="1" dur="indefinite" restart="never" nodeType="tmRoot"/>
      </p:par>
    </p:tnLst>
  </p:timing>
  <p:txStyles>
    <p:title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304387"/>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rgbClr val="304387"/>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rgbClr val="304387"/>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rgbClr val="304387"/>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rgbClr val="304387"/>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microsoft.com/office/2007/relationships/hdphoto" Target="../media/hdphoto2.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ttrockstars.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 Id="rId4" Type="http://schemas.microsoft.com/office/2007/relationships/hdphoto" Target="../media/hdphoto4.wdp"/></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hyperlink" Target="https://www.gov.uk/bullying-at-school/bullying-a-definition" TargetMode="Externa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4957" b="100000" l="1804" r="96521"/>
                    </a14:imgEffect>
                  </a14:imgLayer>
                </a14:imgProps>
              </a:ext>
              <a:ext uri="{28A0092B-C50C-407E-A947-70E740481C1C}">
                <a14:useLocalDpi xmlns:a14="http://schemas.microsoft.com/office/drawing/2010/main" val="0"/>
              </a:ext>
            </a:extLst>
          </a:blip>
          <a:stretch>
            <a:fillRect/>
          </a:stretch>
        </p:blipFill>
        <p:spPr>
          <a:xfrm>
            <a:off x="3695865" y="5069342"/>
            <a:ext cx="3396253" cy="1765964"/>
          </a:xfrm>
          <a:prstGeom prst="rect">
            <a:avLst/>
          </a:prstGeom>
        </p:spPr>
      </p:pic>
      <p:sp>
        <p:nvSpPr>
          <p:cNvPr id="6" name="Title 1"/>
          <p:cNvSpPr txBox="1">
            <a:spLocks/>
          </p:cNvSpPr>
          <p:nvPr/>
        </p:nvSpPr>
        <p:spPr>
          <a:xfrm>
            <a:off x="3279864" y="2626620"/>
            <a:ext cx="4228256" cy="100670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dirty="0">
                <a:solidFill>
                  <a:srgbClr val="233C98"/>
                </a:solidFill>
                <a:latin typeface="Century Gothic" panose="020B0502020202020204" pitchFamily="34" charset="0"/>
                <a:ea typeface="Sassoon Infant Rg" pitchFamily="50" charset="0"/>
                <a:cs typeface="Arial" panose="020B0604020202020204" pitchFamily="34" charset="0"/>
              </a:rPr>
              <a:t>to</a:t>
            </a:r>
            <a:r>
              <a:rPr lang="en-GB" sz="6600" b="1" dirty="0">
                <a:solidFill>
                  <a:srgbClr val="233C98"/>
                </a:solidFill>
                <a:latin typeface="Century Gothic" panose="020B0502020202020204" pitchFamily="34" charset="0"/>
                <a:ea typeface="Sassoon Infant Rg" pitchFamily="50" charset="0"/>
                <a:cs typeface="Arial" panose="020B0604020202020204" pitchFamily="34" charset="0"/>
              </a:rPr>
              <a:t> </a:t>
            </a:r>
            <a:endParaRPr lang="en-GB" sz="6600" b="1" dirty="0" smtClean="0">
              <a:solidFill>
                <a:srgbClr val="233C98"/>
              </a:solidFill>
              <a:latin typeface="Century Gothic" panose="020B0502020202020204" pitchFamily="34" charset="0"/>
              <a:ea typeface="Sassoon Infant Rg" pitchFamily="50" charset="0"/>
              <a:cs typeface="Arial" panose="020B0604020202020204" pitchFamily="34" charset="0"/>
            </a:endParaRPr>
          </a:p>
          <a:p>
            <a:pPr algn="ctr"/>
            <a:r>
              <a:rPr lang="en-GB" sz="8000" b="1" dirty="0" smtClean="0">
                <a:solidFill>
                  <a:srgbClr val="233C98"/>
                </a:solidFill>
                <a:latin typeface="Century Gothic" panose="020B0502020202020204" pitchFamily="34" charset="0"/>
                <a:ea typeface="Sassoon Infant Rg" pitchFamily="50" charset="0"/>
                <a:cs typeface="Arial" panose="020B0604020202020204" pitchFamily="34" charset="0"/>
              </a:rPr>
              <a:t>Year </a:t>
            </a:r>
            <a:r>
              <a:rPr lang="en-GB" sz="8000" b="1" dirty="0">
                <a:solidFill>
                  <a:srgbClr val="233C98"/>
                </a:solidFill>
                <a:latin typeface="Century Gothic" panose="020B0502020202020204" pitchFamily="34" charset="0"/>
                <a:ea typeface="Sassoon Infant Rg" pitchFamily="50" charset="0"/>
                <a:cs typeface="Arial" panose="020B0604020202020204" pitchFamily="34" charset="0"/>
              </a:rPr>
              <a:t>3       </a:t>
            </a:r>
          </a:p>
        </p:txBody>
      </p:sp>
      <p:pic>
        <p:nvPicPr>
          <p:cNvPr id="7" name="Picture 6"/>
          <p:cNvPicPr>
            <a:picLocks noChangeAspect="1"/>
          </p:cNvPicPr>
          <p:nvPr/>
        </p:nvPicPr>
        <p:blipFill>
          <a:blip r:embed="rId4">
            <a:extLst>
              <a:ext uri="{BEBA8EAE-BF5A-486C-A8C5-ECC9F3942E4B}">
                <a14:imgProps xmlns:a14="http://schemas.microsoft.com/office/drawing/2010/main">
                  <a14:imgLayer r:embed="rId5">
                    <a14:imgEffect>
                      <a14:backgroundRemoval t="1556" b="99611" l="228" r="100000"/>
                    </a14:imgEffect>
                  </a14:imgLayer>
                </a14:imgProps>
              </a:ext>
            </a:extLst>
          </a:blip>
          <a:stretch>
            <a:fillRect/>
          </a:stretch>
        </p:blipFill>
        <p:spPr>
          <a:xfrm>
            <a:off x="1800028" y="534984"/>
            <a:ext cx="7187929" cy="2106383"/>
          </a:xfrm>
          <a:prstGeom prst="rect">
            <a:avLst/>
          </a:prstGeom>
        </p:spPr>
      </p:pic>
    </p:spTree>
    <p:extLst>
      <p:ext uri="{BB962C8B-B14F-4D97-AF65-F5344CB8AC3E}">
        <p14:creationId xmlns:p14="http://schemas.microsoft.com/office/powerpoint/2010/main" val="39599288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912" y="0"/>
            <a:ext cx="3599245" cy="669835"/>
          </a:xfrm>
        </p:spPr>
        <p:txBody>
          <a:bodyPr/>
          <a:lstStyle/>
          <a:p>
            <a:r>
              <a:rPr lang="en-GB" dirty="0" smtClean="0"/>
              <a:t>Meet the Team...</a:t>
            </a:r>
            <a:endParaRPr lang="en-GB" dirty="0"/>
          </a:p>
        </p:txBody>
      </p:sp>
      <p:sp>
        <p:nvSpPr>
          <p:cNvPr id="5" name="TextBox 4"/>
          <p:cNvSpPr txBox="1"/>
          <p:nvPr/>
        </p:nvSpPr>
        <p:spPr>
          <a:xfrm>
            <a:off x="381912" y="1949613"/>
            <a:ext cx="2938063" cy="646986"/>
          </a:xfrm>
          <a:prstGeom prst="roundRect">
            <a:avLst/>
          </a:prstGeom>
          <a:solidFill>
            <a:srgbClr val="CBD0E3"/>
          </a:solidFill>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3200" b="1" dirty="0" smtClean="0">
                <a:solidFill>
                  <a:srgbClr val="304387"/>
                </a:solidFill>
              </a:rPr>
              <a:t>3 Whitebeam</a:t>
            </a:r>
            <a:endParaRPr lang="en-GB" sz="3200" b="1" dirty="0">
              <a:solidFill>
                <a:srgbClr val="304387"/>
              </a:solidFill>
            </a:endParaRP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4957" b="100000" l="1804" r="96521"/>
                    </a14:imgEffect>
                  </a14:imgLayer>
                </a14:imgProps>
              </a:ext>
              <a:ext uri="{28A0092B-C50C-407E-A947-70E740481C1C}">
                <a14:useLocalDpi xmlns:a14="http://schemas.microsoft.com/office/drawing/2010/main" val="0"/>
              </a:ext>
            </a:extLst>
          </a:blip>
          <a:stretch>
            <a:fillRect/>
          </a:stretch>
        </p:blipFill>
        <p:spPr>
          <a:xfrm>
            <a:off x="570784" y="5550009"/>
            <a:ext cx="2147250" cy="1116514"/>
          </a:xfrm>
          <a:prstGeom prst="rect">
            <a:avLst/>
          </a:prstGeom>
        </p:spPr>
      </p:pic>
      <p:sp>
        <p:nvSpPr>
          <p:cNvPr id="12" name="TextBox 11"/>
          <p:cNvSpPr txBox="1"/>
          <p:nvPr/>
        </p:nvSpPr>
        <p:spPr>
          <a:xfrm>
            <a:off x="677334" y="2714607"/>
            <a:ext cx="2361287" cy="584775"/>
          </a:xfrm>
          <a:prstGeom prst="rect">
            <a:avLst/>
          </a:prstGeom>
          <a:noFill/>
        </p:spPr>
        <p:txBody>
          <a:bodyPr wrap="square" rtlCol="0">
            <a:spAutoFit/>
          </a:bodyPr>
          <a:lstStyle/>
          <a:p>
            <a:r>
              <a:rPr lang="en-GB" sz="3200" dirty="0" smtClean="0">
                <a:solidFill>
                  <a:srgbClr val="304387"/>
                </a:solidFill>
              </a:rPr>
              <a:t>Mrs Keene</a:t>
            </a:r>
            <a:endParaRPr lang="en-GB" sz="3200" dirty="0">
              <a:solidFill>
                <a:srgbClr val="304387"/>
              </a:solidFill>
            </a:endParaRPr>
          </a:p>
        </p:txBody>
      </p:sp>
      <p:sp>
        <p:nvSpPr>
          <p:cNvPr id="13" name="TextBox 12"/>
          <p:cNvSpPr txBox="1"/>
          <p:nvPr/>
        </p:nvSpPr>
        <p:spPr>
          <a:xfrm>
            <a:off x="3713610" y="1949613"/>
            <a:ext cx="2938063" cy="646986"/>
          </a:xfrm>
          <a:prstGeom prst="roundRect">
            <a:avLst/>
          </a:prstGeom>
          <a:solidFill>
            <a:srgbClr val="CBD0E3"/>
          </a:solidFill>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3200" b="1" dirty="0" smtClean="0">
                <a:solidFill>
                  <a:srgbClr val="304387"/>
                </a:solidFill>
              </a:rPr>
              <a:t>3 Birch</a:t>
            </a:r>
            <a:endParaRPr lang="en-GB" sz="3200" b="1" dirty="0">
              <a:solidFill>
                <a:srgbClr val="304387"/>
              </a:solidFill>
            </a:endParaRPr>
          </a:p>
        </p:txBody>
      </p:sp>
      <p:sp>
        <p:nvSpPr>
          <p:cNvPr id="14" name="TextBox 13"/>
          <p:cNvSpPr txBox="1"/>
          <p:nvPr/>
        </p:nvSpPr>
        <p:spPr>
          <a:xfrm>
            <a:off x="7045308" y="1930400"/>
            <a:ext cx="2938063" cy="646986"/>
          </a:xfrm>
          <a:prstGeom prst="roundRect">
            <a:avLst/>
          </a:prstGeom>
          <a:solidFill>
            <a:srgbClr val="CBD0E3"/>
          </a:solidFill>
          <a:ln w="38100"/>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3200" b="1" dirty="0" smtClean="0">
                <a:solidFill>
                  <a:srgbClr val="304387"/>
                </a:solidFill>
              </a:rPr>
              <a:t>3 Elder</a:t>
            </a:r>
            <a:endParaRPr lang="en-GB" sz="3200" b="1" dirty="0">
              <a:solidFill>
                <a:srgbClr val="304387"/>
              </a:solidFill>
            </a:endParaRPr>
          </a:p>
        </p:txBody>
      </p:sp>
      <p:sp>
        <p:nvSpPr>
          <p:cNvPr id="15" name="TextBox 14"/>
          <p:cNvSpPr txBox="1"/>
          <p:nvPr/>
        </p:nvSpPr>
        <p:spPr>
          <a:xfrm>
            <a:off x="4454507" y="2714606"/>
            <a:ext cx="1456268" cy="584775"/>
          </a:xfrm>
          <a:prstGeom prst="rect">
            <a:avLst/>
          </a:prstGeom>
          <a:noFill/>
        </p:spPr>
        <p:txBody>
          <a:bodyPr wrap="square" rtlCol="0">
            <a:spAutoFit/>
          </a:bodyPr>
          <a:lstStyle/>
          <a:p>
            <a:r>
              <a:rPr lang="en-GB" sz="3200" dirty="0" smtClean="0">
                <a:solidFill>
                  <a:srgbClr val="304387"/>
                </a:solidFill>
              </a:rPr>
              <a:t>Mr Hill</a:t>
            </a:r>
            <a:endParaRPr lang="en-GB" sz="3200" dirty="0">
              <a:solidFill>
                <a:srgbClr val="304387"/>
              </a:solidFill>
            </a:endParaRPr>
          </a:p>
        </p:txBody>
      </p:sp>
      <p:sp>
        <p:nvSpPr>
          <p:cNvPr id="16" name="TextBox 15"/>
          <p:cNvSpPr txBox="1"/>
          <p:nvPr/>
        </p:nvSpPr>
        <p:spPr>
          <a:xfrm>
            <a:off x="7128541" y="2718735"/>
            <a:ext cx="2771596" cy="584775"/>
          </a:xfrm>
          <a:prstGeom prst="rect">
            <a:avLst/>
          </a:prstGeom>
          <a:noFill/>
        </p:spPr>
        <p:txBody>
          <a:bodyPr wrap="square" rtlCol="0">
            <a:spAutoFit/>
          </a:bodyPr>
          <a:lstStyle/>
          <a:p>
            <a:r>
              <a:rPr lang="en-GB" sz="3200" dirty="0" smtClean="0">
                <a:solidFill>
                  <a:srgbClr val="304387"/>
                </a:solidFill>
              </a:rPr>
              <a:t>Mrs Sheridan</a:t>
            </a:r>
            <a:endParaRPr lang="en-GB" sz="3200" dirty="0">
              <a:solidFill>
                <a:srgbClr val="304387"/>
              </a:solidFill>
            </a:endParaRPr>
          </a:p>
        </p:txBody>
      </p:sp>
      <p:sp>
        <p:nvSpPr>
          <p:cNvPr id="17" name="TextBox 16"/>
          <p:cNvSpPr txBox="1"/>
          <p:nvPr/>
        </p:nvSpPr>
        <p:spPr>
          <a:xfrm>
            <a:off x="381912" y="3639864"/>
            <a:ext cx="7537521" cy="1569660"/>
          </a:xfrm>
          <a:prstGeom prst="rect">
            <a:avLst/>
          </a:prstGeom>
          <a:noFill/>
        </p:spPr>
        <p:txBody>
          <a:bodyPr wrap="square" rtlCol="0">
            <a:spAutoFit/>
          </a:bodyPr>
          <a:lstStyle/>
          <a:p>
            <a:r>
              <a:rPr lang="en-GB" sz="3200" b="1" dirty="0" smtClean="0">
                <a:solidFill>
                  <a:srgbClr val="304387"/>
                </a:solidFill>
              </a:rPr>
              <a:t>Teaching Assistants: </a:t>
            </a:r>
          </a:p>
          <a:p>
            <a:r>
              <a:rPr lang="en-GB" sz="3200" dirty="0" smtClean="0">
                <a:solidFill>
                  <a:srgbClr val="304387"/>
                </a:solidFill>
              </a:rPr>
              <a:t>Miss </a:t>
            </a:r>
            <a:r>
              <a:rPr lang="en-GB" sz="3200" dirty="0" err="1" smtClean="0">
                <a:solidFill>
                  <a:srgbClr val="304387"/>
                </a:solidFill>
              </a:rPr>
              <a:t>Glascoe</a:t>
            </a:r>
            <a:endParaRPr lang="en-GB" sz="3200" dirty="0" smtClean="0">
              <a:solidFill>
                <a:srgbClr val="304387"/>
              </a:solidFill>
            </a:endParaRPr>
          </a:p>
          <a:p>
            <a:r>
              <a:rPr lang="en-GB" sz="3200" dirty="0" smtClean="0">
                <a:solidFill>
                  <a:srgbClr val="304387"/>
                </a:solidFill>
              </a:rPr>
              <a:t>Miss Mitchell (M-</a:t>
            </a:r>
            <a:r>
              <a:rPr lang="en-GB" sz="3200" dirty="0" err="1" smtClean="0">
                <a:solidFill>
                  <a:srgbClr val="304387"/>
                </a:solidFill>
              </a:rPr>
              <a:t>Th</a:t>
            </a:r>
            <a:r>
              <a:rPr lang="en-GB" sz="3200" dirty="0" smtClean="0">
                <a:solidFill>
                  <a:srgbClr val="304387"/>
                </a:solidFill>
              </a:rPr>
              <a:t>) and Mrs Hood (F</a:t>
            </a:r>
            <a:r>
              <a:rPr lang="en-GB" sz="3200" dirty="0" smtClean="0"/>
              <a:t>)</a:t>
            </a:r>
            <a:endParaRPr lang="en-GB" sz="3200" dirty="0"/>
          </a:p>
        </p:txBody>
      </p:sp>
      <p:sp>
        <p:nvSpPr>
          <p:cNvPr id="3" name="TextBox 2"/>
          <p:cNvSpPr txBox="1"/>
          <p:nvPr/>
        </p:nvSpPr>
        <p:spPr>
          <a:xfrm>
            <a:off x="10086535" y="281354"/>
            <a:ext cx="478302" cy="369332"/>
          </a:xfrm>
          <a:prstGeom prst="rect">
            <a:avLst/>
          </a:prstGeom>
          <a:noFill/>
        </p:spPr>
        <p:txBody>
          <a:bodyPr wrap="square" rtlCol="0">
            <a:spAutoFit/>
          </a:bodyPr>
          <a:lstStyle/>
          <a:p>
            <a:r>
              <a:rPr lang="en-GB" dirty="0" smtClean="0">
                <a:solidFill>
                  <a:schemeClr val="bg1"/>
                </a:solidFill>
              </a:rPr>
              <a:t>ES</a:t>
            </a:r>
            <a:endParaRPr lang="en-GB" dirty="0">
              <a:solidFill>
                <a:schemeClr val="bg1"/>
              </a:solidFill>
            </a:endParaRPr>
          </a:p>
        </p:txBody>
      </p:sp>
    </p:spTree>
    <p:extLst>
      <p:ext uri="{BB962C8B-B14F-4D97-AF65-F5344CB8AC3E}">
        <p14:creationId xmlns:p14="http://schemas.microsoft.com/office/powerpoint/2010/main" val="8879681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5141" y="1057981"/>
            <a:ext cx="11786465" cy="5386090"/>
          </a:xfrm>
          <a:prstGeom prst="rect">
            <a:avLst/>
          </a:prstGeom>
          <a:noFill/>
        </p:spPr>
        <p:txBody>
          <a:bodyPr wrap="square" rtlCol="0">
            <a:spAutoFit/>
          </a:bodyPr>
          <a:lstStyle/>
          <a:p>
            <a:pPr fontAlgn="t"/>
            <a:r>
              <a:rPr lang="en-GB" sz="3200" dirty="0" smtClean="0">
                <a:solidFill>
                  <a:srgbClr val="304387"/>
                </a:solidFill>
                <a:latin typeface="Century Gothic" panose="020B0502020202020204" pitchFamily="34" charset="0"/>
              </a:rPr>
              <a:t>Year </a:t>
            </a:r>
            <a:r>
              <a:rPr lang="en-GB" sz="3200" dirty="0">
                <a:solidFill>
                  <a:srgbClr val="304387"/>
                </a:solidFill>
                <a:latin typeface="Century Gothic" panose="020B0502020202020204" pitchFamily="34" charset="0"/>
              </a:rPr>
              <a:t>3 marks an important step in children's learning journey as </a:t>
            </a:r>
            <a:r>
              <a:rPr lang="en-GB" sz="3200" dirty="0" smtClean="0">
                <a:solidFill>
                  <a:srgbClr val="304387"/>
                </a:solidFill>
                <a:latin typeface="Century Gothic" panose="020B0502020202020204" pitchFamily="34" charset="0"/>
              </a:rPr>
              <a:t>they </a:t>
            </a:r>
            <a:r>
              <a:rPr lang="en-GB" sz="3200" dirty="0">
                <a:solidFill>
                  <a:srgbClr val="304387"/>
                </a:solidFill>
                <a:latin typeface="Century Gothic" panose="020B0502020202020204" pitchFamily="34" charset="0"/>
              </a:rPr>
              <a:t>move into Key Stage 2. </a:t>
            </a:r>
            <a:endParaRPr lang="en-GB" sz="3200" dirty="0" smtClean="0">
              <a:solidFill>
                <a:srgbClr val="304387"/>
              </a:solidFill>
              <a:latin typeface="Century Gothic" panose="020B0502020202020204" pitchFamily="34" charset="0"/>
            </a:endParaRPr>
          </a:p>
          <a:p>
            <a:pPr fontAlgn="t"/>
            <a:endParaRPr lang="en-GB" sz="3200" dirty="0" smtClean="0">
              <a:solidFill>
                <a:srgbClr val="304387"/>
              </a:solidFill>
              <a:latin typeface="Century Gothic" panose="020B0502020202020204" pitchFamily="34" charset="0"/>
            </a:endParaRPr>
          </a:p>
          <a:p>
            <a:pPr fontAlgn="t"/>
            <a:r>
              <a:rPr lang="en-GB" sz="3200" dirty="0" smtClean="0">
                <a:solidFill>
                  <a:srgbClr val="304387"/>
                </a:solidFill>
                <a:latin typeface="Century Gothic" panose="020B0502020202020204" pitchFamily="34" charset="0"/>
              </a:rPr>
              <a:t>We </a:t>
            </a:r>
            <a:r>
              <a:rPr lang="en-GB" sz="3200" dirty="0">
                <a:solidFill>
                  <a:srgbClr val="304387"/>
                </a:solidFill>
                <a:latin typeface="Century Gothic" panose="020B0502020202020204" pitchFamily="34" charset="0"/>
              </a:rPr>
              <a:t>focus on developing </a:t>
            </a:r>
            <a:endParaRPr lang="en-GB" sz="3200" dirty="0" smtClean="0">
              <a:solidFill>
                <a:srgbClr val="304387"/>
              </a:solidFill>
              <a:latin typeface="Century Gothic" panose="020B0502020202020204" pitchFamily="34" charset="0"/>
            </a:endParaRPr>
          </a:p>
          <a:p>
            <a:pPr fontAlgn="t"/>
            <a:endParaRPr lang="en-GB" sz="3200" dirty="0" smtClean="0">
              <a:solidFill>
                <a:srgbClr val="304387"/>
              </a:solidFill>
              <a:latin typeface="Century Gothic" panose="020B0502020202020204" pitchFamily="34" charset="0"/>
            </a:endParaRPr>
          </a:p>
          <a:p>
            <a:pPr marL="457200" indent="-457200" fontAlgn="t">
              <a:buFontTx/>
              <a:buChar char="-"/>
            </a:pPr>
            <a:r>
              <a:rPr lang="en-GB" sz="3200" dirty="0" smtClean="0">
                <a:solidFill>
                  <a:srgbClr val="304387"/>
                </a:solidFill>
                <a:latin typeface="Century Gothic" panose="020B0502020202020204" pitchFamily="34" charset="0"/>
              </a:rPr>
              <a:t>independence</a:t>
            </a:r>
          </a:p>
          <a:p>
            <a:pPr fontAlgn="t"/>
            <a:endParaRPr lang="en-GB" sz="3200" dirty="0" smtClean="0">
              <a:solidFill>
                <a:srgbClr val="304387"/>
              </a:solidFill>
              <a:latin typeface="Century Gothic" panose="020B0502020202020204" pitchFamily="34" charset="0"/>
            </a:endParaRPr>
          </a:p>
          <a:p>
            <a:pPr marL="457200" indent="-457200" fontAlgn="t">
              <a:buFontTx/>
              <a:buChar char="-"/>
            </a:pPr>
            <a:r>
              <a:rPr lang="en-GB" sz="3200" dirty="0" smtClean="0">
                <a:solidFill>
                  <a:srgbClr val="304387"/>
                </a:solidFill>
                <a:latin typeface="Century Gothic" panose="020B0502020202020204" pitchFamily="34" charset="0"/>
              </a:rPr>
              <a:t>resilience</a:t>
            </a:r>
          </a:p>
          <a:p>
            <a:pPr marL="457200" indent="-457200" fontAlgn="t">
              <a:buFontTx/>
              <a:buChar char="-"/>
            </a:pPr>
            <a:endParaRPr lang="en-GB" sz="3200" dirty="0" smtClean="0">
              <a:solidFill>
                <a:srgbClr val="304387"/>
              </a:solidFill>
              <a:latin typeface="Century Gothic" panose="020B0502020202020204" pitchFamily="34" charset="0"/>
            </a:endParaRPr>
          </a:p>
          <a:p>
            <a:pPr marL="457200" indent="-457200" fontAlgn="t">
              <a:buFontTx/>
              <a:buChar char="-"/>
            </a:pPr>
            <a:r>
              <a:rPr lang="en-GB" sz="3200" dirty="0" smtClean="0">
                <a:solidFill>
                  <a:srgbClr val="304387"/>
                </a:solidFill>
                <a:latin typeface="Century Gothic" panose="020B0502020202020204" pitchFamily="34" charset="0"/>
              </a:rPr>
              <a:t>responsibility </a:t>
            </a:r>
          </a:p>
          <a:p>
            <a:pPr fontAlgn="t"/>
            <a:endParaRPr lang="en-GB" sz="2400" dirty="0">
              <a:solidFill>
                <a:srgbClr val="304387"/>
              </a:solidFill>
              <a:latin typeface="Century Gothic" panose="020B0502020202020204" pitchFamily="34" charset="0"/>
            </a:endParaRPr>
          </a:p>
        </p:txBody>
      </p:sp>
      <p:sp>
        <p:nvSpPr>
          <p:cNvPr id="4" name="Rectangle 3"/>
          <p:cNvSpPr/>
          <p:nvPr/>
        </p:nvSpPr>
        <p:spPr>
          <a:xfrm>
            <a:off x="185141" y="141403"/>
            <a:ext cx="5904180" cy="553998"/>
          </a:xfrm>
          <a:prstGeom prst="rect">
            <a:avLst/>
          </a:prstGeom>
        </p:spPr>
        <p:txBody>
          <a:bodyPr wrap="none">
            <a:spAutoFit/>
          </a:bodyPr>
          <a:lstStyle/>
          <a:p>
            <a:pPr fontAlgn="t"/>
            <a:r>
              <a:rPr lang="en-GB" sz="3000" b="1" u="sng" dirty="0">
                <a:solidFill>
                  <a:srgbClr val="304387"/>
                </a:solidFill>
                <a:latin typeface="Century Gothic" panose="020B0502020202020204" pitchFamily="34" charset="0"/>
              </a:rPr>
              <a:t>Transition </a:t>
            </a:r>
            <a:r>
              <a:rPr lang="en-GB" sz="3000" b="1" u="sng" dirty="0" smtClean="0">
                <a:solidFill>
                  <a:srgbClr val="304387"/>
                </a:solidFill>
                <a:latin typeface="Century Gothic" panose="020B0502020202020204" pitchFamily="34" charset="0"/>
              </a:rPr>
              <a:t>from Year 2 to Year 3</a:t>
            </a:r>
            <a:endParaRPr lang="en-GB" sz="3000" b="1" u="sng" dirty="0">
              <a:solidFill>
                <a:srgbClr val="304387"/>
              </a:solidFill>
              <a:latin typeface="Century Gothic" panose="020B0502020202020204" pitchFamily="34" charset="0"/>
            </a:endParaRPr>
          </a:p>
        </p:txBody>
      </p:sp>
      <p:sp>
        <p:nvSpPr>
          <p:cNvPr id="2" name="TextBox 1"/>
          <p:cNvSpPr txBox="1"/>
          <p:nvPr/>
        </p:nvSpPr>
        <p:spPr>
          <a:xfrm>
            <a:off x="10846191" y="365760"/>
            <a:ext cx="759655"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9492319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1582" b="100000" l="1092" r="97660">
                        <a14:backgroundMark x1="35569" y1="51318" x2="35569" y2="51318"/>
                        <a14:backgroundMark x1="48518" y1="55185" x2="48518" y2="55185"/>
                        <a14:backgroundMark x1="69579" y1="50088" x2="69579" y2="50088"/>
                        <a14:backgroundMark x1="85179" y1="52373" x2="85179" y2="52373"/>
                        <a14:backgroundMark x1="79875" y1="52197" x2="79875" y2="52197"/>
                        <a14:backgroundMark x1="72231" y1="51142" x2="72231" y2="51142"/>
                      </a14:backgroundRemoval>
                    </a14:imgEffect>
                  </a14:imgLayer>
                </a14:imgProps>
              </a:ext>
            </a:extLst>
          </a:blip>
          <a:stretch>
            <a:fillRect/>
          </a:stretch>
        </p:blipFill>
        <p:spPr>
          <a:xfrm>
            <a:off x="10597163" y="-24865"/>
            <a:ext cx="1594837" cy="1415698"/>
          </a:xfrm>
          <a:prstGeom prst="rect">
            <a:avLst/>
          </a:prstGeom>
        </p:spPr>
      </p:pic>
      <p:sp>
        <p:nvSpPr>
          <p:cNvPr id="3" name="Rectangle 2"/>
          <p:cNvSpPr/>
          <p:nvPr/>
        </p:nvSpPr>
        <p:spPr>
          <a:xfrm>
            <a:off x="9130" y="529133"/>
            <a:ext cx="12281344" cy="6586418"/>
          </a:xfrm>
          <a:prstGeom prst="rect">
            <a:avLst/>
          </a:prstGeom>
        </p:spPr>
        <p:txBody>
          <a:bodyPr wrap="square">
            <a:spAutoFit/>
          </a:bodyPr>
          <a:lstStyle/>
          <a:p>
            <a:r>
              <a:rPr lang="en-GB" sz="2800" b="1" dirty="0" smtClean="0">
                <a:solidFill>
                  <a:srgbClr val="304387"/>
                </a:solidFill>
                <a:latin typeface="Century Gothic" panose="020B0502020202020204" pitchFamily="34" charset="0"/>
              </a:rPr>
              <a:t>Read </a:t>
            </a:r>
            <a:r>
              <a:rPr lang="en-GB" sz="2800" b="1" dirty="0">
                <a:solidFill>
                  <a:srgbClr val="304387"/>
                </a:solidFill>
                <a:latin typeface="Century Gothic" panose="020B0502020202020204" pitchFamily="34" charset="0"/>
              </a:rPr>
              <a:t>Aloud Books</a:t>
            </a:r>
          </a:p>
          <a:p>
            <a:r>
              <a:rPr lang="en-GB" sz="2800" dirty="0">
                <a:solidFill>
                  <a:srgbClr val="304387"/>
                </a:solidFill>
                <a:latin typeface="Century Gothic" panose="020B0502020202020204" pitchFamily="34" charset="0"/>
              </a:rPr>
              <a:t>Books are changed once an adult has heard the child read </a:t>
            </a:r>
            <a:endParaRPr lang="en-GB" sz="2800" dirty="0" smtClean="0">
              <a:solidFill>
                <a:srgbClr val="304387"/>
              </a:solidFill>
              <a:latin typeface="Century Gothic" panose="020B0502020202020204" pitchFamily="34" charset="0"/>
            </a:endParaRPr>
          </a:p>
          <a:p>
            <a:r>
              <a:rPr lang="en-GB" sz="2800" dirty="0" smtClean="0">
                <a:solidFill>
                  <a:srgbClr val="304387"/>
                </a:solidFill>
                <a:latin typeface="Century Gothic" panose="020B0502020202020204" pitchFamily="34" charset="0"/>
              </a:rPr>
              <a:t>the </a:t>
            </a:r>
            <a:r>
              <a:rPr lang="en-GB" sz="2800" dirty="0">
                <a:solidFill>
                  <a:srgbClr val="304387"/>
                </a:solidFill>
                <a:latin typeface="Century Gothic" panose="020B0502020202020204" pitchFamily="34" charset="0"/>
              </a:rPr>
              <a:t>entire book aloud. IT IS VITAL THAT YOUR CHILD READS EVERY DAY. </a:t>
            </a:r>
          </a:p>
          <a:p>
            <a:endParaRPr lang="en-GB" dirty="0" smtClean="0">
              <a:solidFill>
                <a:srgbClr val="304387"/>
              </a:solidFill>
            </a:endParaRPr>
          </a:p>
          <a:p>
            <a:r>
              <a:rPr lang="en-GB" sz="2400" b="1" dirty="0" smtClean="0">
                <a:solidFill>
                  <a:srgbClr val="304387"/>
                </a:solidFill>
                <a:latin typeface="Century Gothic" panose="020B0502020202020204" pitchFamily="34" charset="0"/>
              </a:rPr>
              <a:t>Why read with your child? </a:t>
            </a:r>
            <a:endParaRPr lang="en-GB" sz="2400" b="1" dirty="0">
              <a:solidFill>
                <a:srgbClr val="304387"/>
              </a:solidFill>
              <a:latin typeface="Century Gothic" panose="020B0502020202020204" pitchFamily="34" charset="0"/>
            </a:endParaRPr>
          </a:p>
          <a:p>
            <a:pPr lvl="1"/>
            <a:r>
              <a:rPr lang="en-GB" sz="2400" dirty="0" smtClean="0">
                <a:solidFill>
                  <a:srgbClr val="304387"/>
                </a:solidFill>
                <a:latin typeface="Century Gothic" panose="020B0502020202020204" pitchFamily="34" charset="0"/>
              </a:rPr>
              <a:t>Research </a:t>
            </a:r>
            <a:r>
              <a:rPr lang="en-GB" sz="2400" dirty="0">
                <a:solidFill>
                  <a:srgbClr val="304387"/>
                </a:solidFill>
                <a:latin typeface="Century Gothic" panose="020B0502020202020204" pitchFamily="34" charset="0"/>
              </a:rPr>
              <a:t>from Oxford University Press reveals that </a:t>
            </a:r>
            <a:r>
              <a:rPr lang="en-GB" sz="2400" i="1" dirty="0">
                <a:solidFill>
                  <a:srgbClr val="304387"/>
                </a:solidFill>
                <a:latin typeface="Century Gothic" panose="020B0502020202020204" pitchFamily="34" charset="0"/>
              </a:rPr>
              <a:t>“Children who read outside of class are 13 times more likely to read above the expected level for their age.”</a:t>
            </a:r>
            <a:endParaRPr lang="en-GB" sz="2400" dirty="0">
              <a:solidFill>
                <a:srgbClr val="304387"/>
              </a:solidFill>
              <a:latin typeface="Century Gothic" panose="020B0502020202020204" pitchFamily="34" charset="0"/>
            </a:endParaRPr>
          </a:p>
          <a:p>
            <a:r>
              <a:rPr lang="en-GB" sz="2800" dirty="0" smtClean="0">
                <a:solidFill>
                  <a:srgbClr val="304387"/>
                </a:solidFill>
                <a:latin typeface="Century Gothic" panose="020B0502020202020204" pitchFamily="34" charset="0"/>
              </a:rPr>
              <a:t>Your child should read with fluency and accuracy. </a:t>
            </a:r>
            <a:endParaRPr lang="en-GB" sz="2800" dirty="0">
              <a:solidFill>
                <a:srgbClr val="304387"/>
              </a:solidFill>
              <a:latin typeface="Century Gothic" panose="020B0502020202020204" pitchFamily="34" charset="0"/>
            </a:endParaRPr>
          </a:p>
          <a:p>
            <a:r>
              <a:rPr lang="en-GB" sz="2800" b="1" dirty="0">
                <a:solidFill>
                  <a:srgbClr val="304387"/>
                </a:solidFill>
                <a:latin typeface="Century Gothic" panose="020B0502020202020204" pitchFamily="34" charset="0"/>
              </a:rPr>
              <a:t>Fluency</a:t>
            </a:r>
            <a:r>
              <a:rPr lang="en-GB" sz="2800" dirty="0">
                <a:solidFill>
                  <a:srgbClr val="304387"/>
                </a:solidFill>
                <a:latin typeface="Century Gothic" panose="020B0502020202020204" pitchFamily="34" charset="0"/>
              </a:rPr>
              <a:t> means children can read 90-95% of the words accurately and demonstrate</a:t>
            </a:r>
            <a:r>
              <a:rPr lang="en-GB" sz="2800" dirty="0" smtClean="0">
                <a:solidFill>
                  <a:srgbClr val="304387"/>
                </a:solidFill>
                <a:latin typeface="Century Gothic" panose="020B0502020202020204" pitchFamily="34" charset="0"/>
              </a:rPr>
              <a:t>:</a:t>
            </a:r>
            <a:endParaRPr lang="en-GB" sz="2800" dirty="0">
              <a:solidFill>
                <a:srgbClr val="304387"/>
              </a:solidFill>
              <a:latin typeface="Century Gothic" panose="020B0502020202020204" pitchFamily="34" charset="0"/>
            </a:endParaRPr>
          </a:p>
          <a:p>
            <a:pPr marL="914400" lvl="1" indent="-457200">
              <a:buFont typeface="Arial" panose="020B0604020202020204" pitchFamily="34" charset="0"/>
              <a:buChar char="•"/>
            </a:pPr>
            <a:r>
              <a:rPr lang="en-GB" sz="2400" dirty="0">
                <a:solidFill>
                  <a:srgbClr val="304387"/>
                </a:solidFill>
                <a:latin typeface="Century Gothic" panose="020B0502020202020204" pitchFamily="34" charset="0"/>
              </a:rPr>
              <a:t>Expression</a:t>
            </a:r>
          </a:p>
          <a:p>
            <a:pPr marL="914400" lvl="1" indent="-457200">
              <a:buFont typeface="Arial" panose="020B0604020202020204" pitchFamily="34" charset="0"/>
              <a:buChar char="•"/>
            </a:pPr>
            <a:r>
              <a:rPr lang="en-GB" sz="2400" dirty="0">
                <a:solidFill>
                  <a:srgbClr val="304387"/>
                </a:solidFill>
                <a:latin typeface="Century Gothic" panose="020B0502020202020204" pitchFamily="34" charset="0"/>
              </a:rPr>
              <a:t>Automatic word recognition</a:t>
            </a:r>
          </a:p>
          <a:p>
            <a:pPr marL="914400" lvl="1" indent="-457200">
              <a:buFont typeface="Arial" panose="020B0604020202020204" pitchFamily="34" charset="0"/>
              <a:buChar char="•"/>
            </a:pPr>
            <a:r>
              <a:rPr lang="en-GB" sz="2400" dirty="0">
                <a:solidFill>
                  <a:srgbClr val="304387"/>
                </a:solidFill>
                <a:latin typeface="Century Gothic" panose="020B0502020202020204" pitchFamily="34" charset="0"/>
              </a:rPr>
              <a:t>Rhythm and phrasing</a:t>
            </a:r>
          </a:p>
          <a:p>
            <a:pPr marL="914400" lvl="1" indent="-457200">
              <a:buFont typeface="Arial" panose="020B0604020202020204" pitchFamily="34" charset="0"/>
              <a:buChar char="•"/>
            </a:pPr>
            <a:r>
              <a:rPr lang="en-GB" sz="2400" dirty="0" smtClean="0">
                <a:solidFill>
                  <a:srgbClr val="304387"/>
                </a:solidFill>
                <a:latin typeface="Century Gothic" panose="020B0502020202020204" pitchFamily="34" charset="0"/>
              </a:rPr>
              <a:t>Smoothness</a:t>
            </a:r>
            <a:endParaRPr lang="en-GB" sz="2400" dirty="0">
              <a:solidFill>
                <a:srgbClr val="304387"/>
              </a:solidFill>
              <a:latin typeface="Century Gothic" panose="020B0502020202020204" pitchFamily="34" charset="0"/>
            </a:endParaRPr>
          </a:p>
          <a:p>
            <a:r>
              <a:rPr lang="en-GB" sz="2800" dirty="0" smtClean="0">
                <a:solidFill>
                  <a:srgbClr val="304387"/>
                </a:solidFill>
                <a:latin typeface="Century Gothic" panose="020B0502020202020204" pitchFamily="34" charset="0"/>
              </a:rPr>
              <a:t>.</a:t>
            </a:r>
            <a:endParaRPr lang="en-GB" sz="2800" dirty="0">
              <a:solidFill>
                <a:srgbClr val="304387"/>
              </a:solidFill>
              <a:latin typeface="Century Gothic" panose="020B0502020202020204" pitchFamily="34" charset="0"/>
            </a:endParaRPr>
          </a:p>
        </p:txBody>
      </p:sp>
      <p:sp>
        <p:nvSpPr>
          <p:cNvPr id="4" name="TextBox 3"/>
          <p:cNvSpPr txBox="1"/>
          <p:nvPr/>
        </p:nvSpPr>
        <p:spPr>
          <a:xfrm>
            <a:off x="0" y="-24865"/>
            <a:ext cx="1843774" cy="553998"/>
          </a:xfrm>
          <a:prstGeom prst="rect">
            <a:avLst/>
          </a:prstGeom>
          <a:noFill/>
        </p:spPr>
        <p:txBody>
          <a:bodyPr wrap="none" rtlCol="0">
            <a:spAutoFit/>
          </a:bodyPr>
          <a:lstStyle/>
          <a:p>
            <a:r>
              <a:rPr lang="en-GB" sz="3000" b="1" u="sng" dirty="0" smtClean="0">
                <a:solidFill>
                  <a:srgbClr val="304387"/>
                </a:solidFill>
                <a:latin typeface="Century Gothic" panose="020B0502020202020204" pitchFamily="34" charset="0"/>
              </a:rPr>
              <a:t>Reading</a:t>
            </a:r>
            <a:r>
              <a:rPr lang="en-GB" sz="3000" dirty="0" smtClean="0">
                <a:solidFill>
                  <a:srgbClr val="304387"/>
                </a:solidFill>
                <a:latin typeface="Century Gothic" panose="020B0502020202020204" pitchFamily="34" charset="0"/>
              </a:rPr>
              <a:t> </a:t>
            </a:r>
            <a:endParaRPr lang="en-GB" sz="3000" dirty="0">
              <a:solidFill>
                <a:srgbClr val="304387"/>
              </a:solidFill>
              <a:latin typeface="Century Gothic" panose="020B0502020202020204" pitchFamily="34" charset="0"/>
            </a:endParaRPr>
          </a:p>
        </p:txBody>
      </p:sp>
      <p:sp>
        <p:nvSpPr>
          <p:cNvPr id="5" name="TextBox 4"/>
          <p:cNvSpPr txBox="1"/>
          <p:nvPr/>
        </p:nvSpPr>
        <p:spPr>
          <a:xfrm>
            <a:off x="8932985" y="154745"/>
            <a:ext cx="590843" cy="374388"/>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37932074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068"/>
            <a:ext cx="11999742" cy="1384995"/>
          </a:xfrm>
          <a:prstGeom prst="rect">
            <a:avLst/>
          </a:prstGeom>
        </p:spPr>
        <p:txBody>
          <a:bodyPr wrap="square">
            <a:spAutoFit/>
          </a:bodyPr>
          <a:lstStyle/>
          <a:p>
            <a:r>
              <a:rPr lang="en-GB" sz="2800" b="1" u="sng" dirty="0" smtClean="0">
                <a:solidFill>
                  <a:srgbClr val="304387"/>
                </a:solidFill>
                <a:latin typeface="Century Gothic" panose="020B0502020202020204" pitchFamily="34" charset="0"/>
              </a:rPr>
              <a:t>STAR </a:t>
            </a:r>
            <a:r>
              <a:rPr lang="en-GB" sz="2800" b="1" u="sng" dirty="0">
                <a:solidFill>
                  <a:srgbClr val="304387"/>
                </a:solidFill>
                <a:latin typeface="Century Gothic" panose="020B0502020202020204" pitchFamily="34" charset="0"/>
              </a:rPr>
              <a:t>Books</a:t>
            </a:r>
            <a:endParaRPr lang="en-GB" sz="2800" u="sng" dirty="0">
              <a:solidFill>
                <a:srgbClr val="304387"/>
              </a:solidFill>
              <a:latin typeface="Century Gothic" panose="020B0502020202020204" pitchFamily="34" charset="0"/>
            </a:endParaRPr>
          </a:p>
          <a:p>
            <a:r>
              <a:rPr lang="en-GB" sz="2800" dirty="0">
                <a:solidFill>
                  <a:srgbClr val="304387"/>
                </a:solidFill>
                <a:latin typeface="Century Gothic" panose="020B0502020202020204" pitchFamily="34" charset="0"/>
              </a:rPr>
              <a:t>You can read both </a:t>
            </a:r>
            <a:r>
              <a:rPr lang="en-GB" sz="2800" dirty="0" smtClean="0">
                <a:solidFill>
                  <a:srgbClr val="304387"/>
                </a:solidFill>
                <a:latin typeface="Century Gothic" panose="020B0502020202020204" pitchFamily="34" charset="0"/>
              </a:rPr>
              <a:t>STAR Books </a:t>
            </a:r>
            <a:r>
              <a:rPr lang="en-GB" sz="2800" dirty="0">
                <a:solidFill>
                  <a:srgbClr val="304387"/>
                </a:solidFill>
                <a:latin typeface="Century Gothic" panose="020B0502020202020204" pitchFamily="34" charset="0"/>
              </a:rPr>
              <a:t>and library books to your child at home</a:t>
            </a:r>
            <a:endParaRPr lang="en-GB" sz="2800" dirty="0"/>
          </a:p>
        </p:txBody>
      </p:sp>
      <p:pic>
        <p:nvPicPr>
          <p:cNvPr id="3" name="Picture 2"/>
          <p:cNvPicPr>
            <a:picLocks noChangeAspect="1"/>
          </p:cNvPicPr>
          <p:nvPr/>
        </p:nvPicPr>
        <p:blipFill>
          <a:blip r:embed="rId2"/>
          <a:stretch>
            <a:fillRect/>
          </a:stretch>
        </p:blipFill>
        <p:spPr>
          <a:xfrm>
            <a:off x="159085" y="1641482"/>
            <a:ext cx="1857634" cy="3743847"/>
          </a:xfrm>
          <a:prstGeom prst="rect">
            <a:avLst/>
          </a:prstGeom>
        </p:spPr>
      </p:pic>
      <p:sp>
        <p:nvSpPr>
          <p:cNvPr id="4" name="TextBox 3"/>
          <p:cNvSpPr txBox="1"/>
          <p:nvPr/>
        </p:nvSpPr>
        <p:spPr>
          <a:xfrm>
            <a:off x="2168881" y="1296551"/>
            <a:ext cx="5823354" cy="523220"/>
          </a:xfrm>
          <a:prstGeom prst="rect">
            <a:avLst/>
          </a:prstGeom>
          <a:noFill/>
        </p:spPr>
        <p:txBody>
          <a:bodyPr wrap="square" rtlCol="0">
            <a:spAutoFit/>
          </a:bodyPr>
          <a:lstStyle/>
          <a:p>
            <a:r>
              <a:rPr lang="en-GB" sz="2800" b="1" dirty="0" smtClean="0">
                <a:solidFill>
                  <a:srgbClr val="304387"/>
                </a:solidFill>
                <a:latin typeface="Century Gothic" panose="020B0502020202020204" pitchFamily="34" charset="0"/>
              </a:rPr>
              <a:t>What are STAR books?</a:t>
            </a:r>
          </a:p>
        </p:txBody>
      </p:sp>
      <p:sp>
        <p:nvSpPr>
          <p:cNvPr id="5" name="TextBox 4"/>
          <p:cNvSpPr txBox="1"/>
          <p:nvPr/>
        </p:nvSpPr>
        <p:spPr>
          <a:xfrm>
            <a:off x="2168881" y="1801766"/>
            <a:ext cx="9830861" cy="4524315"/>
          </a:xfrm>
          <a:prstGeom prst="rect">
            <a:avLst/>
          </a:prstGeom>
          <a:noFill/>
        </p:spPr>
        <p:txBody>
          <a:bodyPr wrap="square" rtlCol="0">
            <a:spAutoFit/>
          </a:bodyPr>
          <a:lstStyle/>
          <a:p>
            <a:r>
              <a:rPr lang="en-GB" sz="2400" dirty="0" smtClean="0">
                <a:solidFill>
                  <a:srgbClr val="304387"/>
                </a:solidFill>
                <a:latin typeface="Century Gothic" panose="020B0502020202020204" pitchFamily="34" charset="0"/>
              </a:rPr>
              <a:t>They are a varied selection of engaging books for every Year 3 child. They range from fiction to non-fiction.</a:t>
            </a:r>
          </a:p>
          <a:p>
            <a:endParaRPr lang="en-GB" sz="2400" dirty="0">
              <a:solidFill>
                <a:srgbClr val="304387"/>
              </a:solidFill>
              <a:latin typeface="Century Gothic" panose="020B0502020202020204" pitchFamily="34" charset="0"/>
            </a:endParaRPr>
          </a:p>
          <a:p>
            <a:r>
              <a:rPr lang="en-GB" sz="2400" dirty="0" smtClean="0">
                <a:solidFill>
                  <a:srgbClr val="304387"/>
                </a:solidFill>
                <a:latin typeface="Century Gothic" panose="020B0502020202020204" pitchFamily="34" charset="0"/>
              </a:rPr>
              <a:t>When your child has read a STAR book, they will have  brief chat with their class teacher about the book. Then, they will receive a star for the book they have read. </a:t>
            </a:r>
          </a:p>
          <a:p>
            <a:endParaRPr lang="en-GB" sz="2400" dirty="0">
              <a:solidFill>
                <a:srgbClr val="304387"/>
              </a:solidFill>
              <a:latin typeface="Century Gothic" panose="020B0502020202020204" pitchFamily="34" charset="0"/>
            </a:endParaRPr>
          </a:p>
          <a:p>
            <a:r>
              <a:rPr lang="en-GB" sz="2400" dirty="0" smtClean="0">
                <a:solidFill>
                  <a:srgbClr val="304387"/>
                </a:solidFill>
                <a:latin typeface="Century Gothic" panose="020B0502020202020204" pitchFamily="34" charset="0"/>
              </a:rPr>
              <a:t>If they read </a:t>
            </a:r>
            <a:r>
              <a:rPr lang="en-GB" sz="2400" dirty="0">
                <a:solidFill>
                  <a:srgbClr val="304387"/>
                </a:solidFill>
                <a:latin typeface="Century Gothic" panose="020B0502020202020204" pitchFamily="34" charset="0"/>
              </a:rPr>
              <a:t>6</a:t>
            </a:r>
            <a:r>
              <a:rPr lang="en-GB" sz="2400" dirty="0" smtClean="0">
                <a:solidFill>
                  <a:srgbClr val="304387"/>
                </a:solidFill>
                <a:latin typeface="Century Gothic" panose="020B0502020202020204" pitchFamily="34" charset="0"/>
              </a:rPr>
              <a:t> books, they will receive a</a:t>
            </a:r>
            <a:r>
              <a:rPr lang="en-GB" sz="2400" b="1" dirty="0" smtClean="0">
                <a:solidFill>
                  <a:srgbClr val="304387"/>
                </a:solidFill>
                <a:latin typeface="Century Gothic" panose="020B0502020202020204" pitchFamily="34" charset="0"/>
              </a:rPr>
              <a:t> bronze </a:t>
            </a:r>
            <a:r>
              <a:rPr lang="en-GB" sz="2400" dirty="0" smtClean="0">
                <a:solidFill>
                  <a:srgbClr val="304387"/>
                </a:solidFill>
                <a:latin typeface="Century Gothic" panose="020B0502020202020204" pitchFamily="34" charset="0"/>
              </a:rPr>
              <a:t>certificate. </a:t>
            </a:r>
          </a:p>
          <a:p>
            <a:endParaRPr lang="en-GB" sz="2400" dirty="0">
              <a:solidFill>
                <a:srgbClr val="304387"/>
              </a:solidFill>
              <a:latin typeface="Century Gothic" panose="020B0502020202020204" pitchFamily="34" charset="0"/>
            </a:endParaRPr>
          </a:p>
          <a:p>
            <a:r>
              <a:rPr lang="en-GB" sz="2400" dirty="0" smtClean="0">
                <a:solidFill>
                  <a:srgbClr val="304387"/>
                </a:solidFill>
                <a:latin typeface="Century Gothic" panose="020B0502020202020204" pitchFamily="34" charset="0"/>
              </a:rPr>
              <a:t>If they read </a:t>
            </a:r>
            <a:r>
              <a:rPr lang="en-GB" sz="2400" dirty="0">
                <a:solidFill>
                  <a:srgbClr val="304387"/>
                </a:solidFill>
                <a:latin typeface="Century Gothic" panose="020B0502020202020204" pitchFamily="34" charset="0"/>
              </a:rPr>
              <a:t>9</a:t>
            </a:r>
            <a:r>
              <a:rPr lang="en-GB" sz="2400" dirty="0" smtClean="0">
                <a:solidFill>
                  <a:srgbClr val="304387"/>
                </a:solidFill>
                <a:latin typeface="Century Gothic" panose="020B0502020202020204" pitchFamily="34" charset="0"/>
              </a:rPr>
              <a:t> books, they will receive a</a:t>
            </a:r>
            <a:r>
              <a:rPr lang="en-GB" sz="2400" b="1" dirty="0" smtClean="0">
                <a:solidFill>
                  <a:srgbClr val="304387"/>
                </a:solidFill>
                <a:latin typeface="Century Gothic" panose="020B0502020202020204" pitchFamily="34" charset="0"/>
              </a:rPr>
              <a:t> silver </a:t>
            </a:r>
            <a:r>
              <a:rPr lang="en-GB" sz="2400" dirty="0" smtClean="0">
                <a:solidFill>
                  <a:srgbClr val="304387"/>
                </a:solidFill>
                <a:latin typeface="Century Gothic" panose="020B0502020202020204" pitchFamily="34" charset="0"/>
              </a:rPr>
              <a:t>certificate. </a:t>
            </a:r>
          </a:p>
          <a:p>
            <a:endParaRPr lang="en-GB" sz="2400" dirty="0">
              <a:solidFill>
                <a:srgbClr val="304387"/>
              </a:solidFill>
              <a:latin typeface="Century Gothic" panose="020B0502020202020204" pitchFamily="34" charset="0"/>
            </a:endParaRPr>
          </a:p>
          <a:p>
            <a:r>
              <a:rPr lang="en-GB" sz="2400" dirty="0" smtClean="0">
                <a:solidFill>
                  <a:srgbClr val="304387"/>
                </a:solidFill>
                <a:latin typeface="Century Gothic" panose="020B0502020202020204" pitchFamily="34" charset="0"/>
              </a:rPr>
              <a:t>If they read </a:t>
            </a:r>
            <a:r>
              <a:rPr lang="en-GB" sz="2400" dirty="0" smtClean="0">
                <a:solidFill>
                  <a:srgbClr val="304387"/>
                </a:solidFill>
                <a:latin typeface="Century Gothic" panose="020B0502020202020204" pitchFamily="34" charset="0"/>
              </a:rPr>
              <a:t>12 books</a:t>
            </a:r>
            <a:r>
              <a:rPr lang="en-GB" sz="2400" dirty="0" smtClean="0">
                <a:solidFill>
                  <a:srgbClr val="304387"/>
                </a:solidFill>
                <a:latin typeface="Century Gothic" panose="020B0502020202020204" pitchFamily="34" charset="0"/>
              </a:rPr>
              <a:t>, they will receive a </a:t>
            </a:r>
            <a:r>
              <a:rPr lang="en-GB" sz="2400" b="1" dirty="0" smtClean="0">
                <a:solidFill>
                  <a:srgbClr val="304387"/>
                </a:solidFill>
                <a:latin typeface="Century Gothic" panose="020B0502020202020204" pitchFamily="34" charset="0"/>
              </a:rPr>
              <a:t>gold</a:t>
            </a:r>
            <a:r>
              <a:rPr lang="en-GB" sz="2400" dirty="0" smtClean="0">
                <a:solidFill>
                  <a:srgbClr val="304387"/>
                </a:solidFill>
                <a:latin typeface="Century Gothic" panose="020B0502020202020204" pitchFamily="34" charset="0"/>
              </a:rPr>
              <a:t> certificate. </a:t>
            </a:r>
            <a:endParaRPr lang="en-GB" sz="2400" dirty="0">
              <a:solidFill>
                <a:srgbClr val="304387"/>
              </a:solidFill>
              <a:latin typeface="Century Gothic" panose="020B0502020202020204" pitchFamily="34" charset="0"/>
            </a:endParaRPr>
          </a:p>
        </p:txBody>
      </p:sp>
      <p:sp>
        <p:nvSpPr>
          <p:cNvPr id="6" name="TextBox 5"/>
          <p:cNvSpPr txBox="1"/>
          <p:nvPr/>
        </p:nvSpPr>
        <p:spPr>
          <a:xfrm>
            <a:off x="11601157" y="14068"/>
            <a:ext cx="590843" cy="374388"/>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3016120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1231" y="0"/>
            <a:ext cx="1300356" cy="553998"/>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000" b="1" i="0" u="sng" strike="noStrike" kern="0" cap="none" spc="0" normalizeH="0" baseline="0" noProof="0" dirty="0" err="1" smtClean="0">
                <a:ln>
                  <a:noFill/>
                </a:ln>
                <a:solidFill>
                  <a:srgbClr val="304387"/>
                </a:solidFill>
                <a:effectLst/>
                <a:uLnTx/>
                <a:uFillTx/>
                <a:latin typeface="Century Gothic" panose="020F0302020204030204"/>
                <a:ea typeface="+mj-ea"/>
                <a:cs typeface="+mj-cs"/>
              </a:rPr>
              <a:t>Maths</a:t>
            </a:r>
            <a:endParaRPr kumimoji="0" lang="en-GB" sz="3000" b="0" i="0" u="sng" strike="noStrike" kern="0" cap="none" spc="0" normalizeH="0" baseline="0" noProof="0" dirty="0" smtClean="0">
              <a:ln>
                <a:noFill/>
              </a:ln>
              <a:solidFill>
                <a:srgbClr val="304387"/>
              </a:solidFill>
              <a:effectLst/>
              <a:uLnTx/>
              <a:uFillTx/>
            </a:endParaRPr>
          </a:p>
        </p:txBody>
      </p:sp>
      <p:sp>
        <p:nvSpPr>
          <p:cNvPr id="5" name="Rectangle 4"/>
          <p:cNvSpPr/>
          <p:nvPr/>
        </p:nvSpPr>
        <p:spPr>
          <a:xfrm>
            <a:off x="101231" y="608254"/>
            <a:ext cx="7537526" cy="5133713"/>
          </a:xfrm>
          <a:prstGeom prst="rect">
            <a:avLst/>
          </a:prstGeom>
        </p:spPr>
        <p:txBody>
          <a:bodyPr wrap="square">
            <a:spAutoFit/>
          </a:bodyPr>
          <a:lstStyle/>
          <a:p>
            <a:pPr>
              <a:lnSpc>
                <a:spcPct val="90000"/>
              </a:lnSpc>
            </a:pPr>
            <a:r>
              <a:rPr lang="en-US" sz="2800" dirty="0" err="1" smtClean="0">
                <a:solidFill>
                  <a:srgbClr val="304387"/>
                </a:solidFill>
                <a:latin typeface="Century Gothic" panose="020B0502020202020204" pitchFamily="34" charset="0"/>
              </a:rPr>
              <a:t>Maths</a:t>
            </a:r>
            <a:r>
              <a:rPr lang="en-US" sz="2800" dirty="0" smtClean="0">
                <a:solidFill>
                  <a:srgbClr val="304387"/>
                </a:solidFill>
                <a:latin typeface="Century Gothic" panose="020B0502020202020204" pitchFamily="34" charset="0"/>
              </a:rPr>
              <a:t> </a:t>
            </a:r>
            <a:r>
              <a:rPr lang="en-US" sz="2800" dirty="0">
                <a:solidFill>
                  <a:srgbClr val="304387"/>
                </a:solidFill>
                <a:latin typeface="Century Gothic" panose="020B0502020202020204" pitchFamily="34" charset="0"/>
              </a:rPr>
              <a:t>is a language we use to understand the world around us. </a:t>
            </a:r>
            <a:endParaRPr lang="en-US" sz="2800" dirty="0" smtClean="0">
              <a:solidFill>
                <a:srgbClr val="304387"/>
              </a:solidFill>
              <a:latin typeface="Century Gothic" panose="020B0502020202020204" pitchFamily="34" charset="0"/>
            </a:endParaRPr>
          </a:p>
          <a:p>
            <a:pPr>
              <a:lnSpc>
                <a:spcPct val="90000"/>
              </a:lnSpc>
            </a:pPr>
            <a:endParaRPr lang="en-US" sz="2800" dirty="0">
              <a:solidFill>
                <a:srgbClr val="304387"/>
              </a:solidFill>
              <a:latin typeface="Century Gothic" panose="020B0502020202020204" pitchFamily="34" charset="0"/>
            </a:endParaRPr>
          </a:p>
          <a:p>
            <a:pPr>
              <a:lnSpc>
                <a:spcPct val="90000"/>
              </a:lnSpc>
            </a:pPr>
            <a:r>
              <a:rPr lang="en-US" sz="2800" dirty="0" smtClean="0">
                <a:solidFill>
                  <a:srgbClr val="304387"/>
                </a:solidFill>
                <a:latin typeface="Century Gothic" panose="020B0502020202020204" pitchFamily="34" charset="0"/>
              </a:rPr>
              <a:t>Talk </a:t>
            </a:r>
            <a:r>
              <a:rPr lang="en-US" sz="2800" dirty="0">
                <a:solidFill>
                  <a:srgbClr val="304387"/>
                </a:solidFill>
                <a:latin typeface="Century Gothic" panose="020B0502020202020204" pitchFamily="34" charset="0"/>
              </a:rPr>
              <a:t>to your children positively about </a:t>
            </a:r>
            <a:r>
              <a:rPr lang="en-US" sz="2800" dirty="0" err="1">
                <a:solidFill>
                  <a:srgbClr val="304387"/>
                </a:solidFill>
                <a:latin typeface="Century Gothic" panose="020B0502020202020204" pitchFamily="34" charset="0"/>
              </a:rPr>
              <a:t>maths</a:t>
            </a:r>
            <a:r>
              <a:rPr lang="en-US" sz="2800" dirty="0">
                <a:solidFill>
                  <a:srgbClr val="304387"/>
                </a:solidFill>
                <a:latin typeface="Century Gothic" panose="020B0502020202020204" pitchFamily="34" charset="0"/>
              </a:rPr>
              <a:t> and look for patterns and numbers at </a:t>
            </a:r>
            <a:r>
              <a:rPr lang="en-US" sz="2800" dirty="0" smtClean="0">
                <a:solidFill>
                  <a:srgbClr val="304387"/>
                </a:solidFill>
                <a:latin typeface="Century Gothic" panose="020B0502020202020204" pitchFamily="34" charset="0"/>
              </a:rPr>
              <a:t>home</a:t>
            </a:r>
          </a:p>
          <a:p>
            <a:pPr>
              <a:lnSpc>
                <a:spcPct val="90000"/>
              </a:lnSpc>
            </a:pPr>
            <a:endParaRPr lang="en-US" sz="2800" dirty="0">
              <a:solidFill>
                <a:srgbClr val="304387"/>
              </a:solidFill>
              <a:latin typeface="Century Gothic" panose="020B0502020202020204" pitchFamily="34" charset="0"/>
            </a:endParaRPr>
          </a:p>
          <a:p>
            <a:pPr>
              <a:lnSpc>
                <a:spcPct val="90000"/>
              </a:lnSpc>
            </a:pPr>
            <a:r>
              <a:rPr lang="en-US" sz="2800" dirty="0">
                <a:solidFill>
                  <a:srgbClr val="304387"/>
                </a:solidFill>
                <a:latin typeface="Century Gothic" panose="020B0502020202020204" pitchFamily="34" charset="0"/>
              </a:rPr>
              <a:t>Talk about the pizza you have cut into </a:t>
            </a:r>
            <a:r>
              <a:rPr lang="en-US" sz="2800" dirty="0" smtClean="0">
                <a:solidFill>
                  <a:srgbClr val="304387"/>
                </a:solidFill>
                <a:latin typeface="Century Gothic" panose="020B0502020202020204" pitchFamily="34" charset="0"/>
              </a:rPr>
              <a:t>quarters or eighths, </a:t>
            </a:r>
            <a:r>
              <a:rPr lang="en-US" sz="2800" dirty="0">
                <a:solidFill>
                  <a:srgbClr val="304387"/>
                </a:solidFill>
                <a:latin typeface="Century Gothic" panose="020B0502020202020204" pitchFamily="34" charset="0"/>
              </a:rPr>
              <a:t>look at the door numbers you walk past and estimate how many pasta shells are on the plate. Even when packing a suitcase you are thinking mathematically!</a:t>
            </a:r>
          </a:p>
        </p:txBody>
      </p:sp>
      <p:pic>
        <p:nvPicPr>
          <p:cNvPr id="7" name="Picture 6"/>
          <p:cNvPicPr>
            <a:picLocks noChangeAspect="1"/>
          </p:cNvPicPr>
          <p:nvPr/>
        </p:nvPicPr>
        <p:blipFill>
          <a:blip r:embed="rId2"/>
          <a:stretch>
            <a:fillRect/>
          </a:stretch>
        </p:blipFill>
        <p:spPr>
          <a:xfrm>
            <a:off x="7772344" y="98474"/>
            <a:ext cx="4419656" cy="6153274"/>
          </a:xfrm>
          <a:prstGeom prst="rect">
            <a:avLst/>
          </a:prstGeom>
          <a:ln w="76200">
            <a:solidFill>
              <a:srgbClr val="E3B52A"/>
            </a:solidFill>
          </a:ln>
        </p:spPr>
      </p:pic>
      <p:sp>
        <p:nvSpPr>
          <p:cNvPr id="6" name="TextBox 5"/>
          <p:cNvSpPr txBox="1"/>
          <p:nvPr/>
        </p:nvSpPr>
        <p:spPr>
          <a:xfrm>
            <a:off x="6945895" y="92333"/>
            <a:ext cx="759655"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4199620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3393-693E-79E4-2FA6-7FAB70E73BCB}"/>
              </a:ext>
            </a:extLst>
          </p:cNvPr>
          <p:cNvSpPr>
            <a:spLocks noGrp="1"/>
          </p:cNvSpPr>
          <p:nvPr>
            <p:ph type="title"/>
          </p:nvPr>
        </p:nvSpPr>
        <p:spPr>
          <a:xfrm>
            <a:off x="-124525" y="0"/>
            <a:ext cx="8596668" cy="1320800"/>
          </a:xfrm>
        </p:spPr>
        <p:txBody>
          <a:bodyPr/>
          <a:lstStyle/>
          <a:p>
            <a:r>
              <a:rPr lang="en-US" u="sng" dirty="0" err="1" smtClean="0">
                <a:solidFill>
                  <a:srgbClr val="304387"/>
                </a:solidFill>
              </a:rPr>
              <a:t>Maths</a:t>
            </a:r>
            <a:endParaRPr lang="en-US" u="sng" dirty="0">
              <a:solidFill>
                <a:srgbClr val="304387"/>
              </a:solidFill>
            </a:endParaRPr>
          </a:p>
        </p:txBody>
      </p:sp>
      <p:sp>
        <p:nvSpPr>
          <p:cNvPr id="3" name="Content Placeholder 2">
            <a:extLst>
              <a:ext uri="{FF2B5EF4-FFF2-40B4-BE49-F238E27FC236}">
                <a16:creationId xmlns:a16="http://schemas.microsoft.com/office/drawing/2014/main" id="{E34AD513-9931-D69B-748E-A31AEDB4C0A2}"/>
              </a:ext>
            </a:extLst>
          </p:cNvPr>
          <p:cNvSpPr>
            <a:spLocks noGrp="1"/>
          </p:cNvSpPr>
          <p:nvPr>
            <p:ph idx="1"/>
          </p:nvPr>
        </p:nvSpPr>
        <p:spPr>
          <a:xfrm>
            <a:off x="98474" y="880871"/>
            <a:ext cx="10058399" cy="4326471"/>
          </a:xfrm>
        </p:spPr>
        <p:txBody>
          <a:bodyPr vert="horz" lIns="91440" tIns="45720" rIns="91440" bIns="45720" rtlCol="0" anchor="t">
            <a:noAutofit/>
          </a:bodyPr>
          <a:lstStyle/>
          <a:p>
            <a:pPr marL="0" indent="0">
              <a:buNone/>
            </a:pPr>
            <a:r>
              <a:rPr lang="en-US" b="1" dirty="0"/>
              <a:t>Why is automatic recall of number facts so important for your child?</a:t>
            </a:r>
          </a:p>
          <a:p>
            <a:pPr>
              <a:buFont typeface="Wingdings" panose="05000000000000000000" pitchFamily="2" charset="2"/>
              <a:buChar char="Ø"/>
            </a:pPr>
            <a:r>
              <a:rPr lang="en-US" sz="2600" dirty="0"/>
              <a:t>It builds strong foundations in </a:t>
            </a:r>
            <a:r>
              <a:rPr lang="en-US" sz="2600" dirty="0" err="1"/>
              <a:t>maths</a:t>
            </a:r>
            <a:r>
              <a:rPr lang="en-US" sz="2600" dirty="0"/>
              <a:t>, allowing them to solve more complex problems with greater ease.</a:t>
            </a:r>
          </a:p>
          <a:p>
            <a:pPr>
              <a:buFont typeface="Wingdings" panose="05000000000000000000" pitchFamily="2" charset="2"/>
              <a:buChar char="Ø"/>
            </a:pPr>
            <a:r>
              <a:rPr lang="en-US" sz="2600" dirty="0"/>
              <a:t>It boosts confidence and reduces anxiety, increasing their engagement in </a:t>
            </a:r>
            <a:r>
              <a:rPr lang="en-US" sz="2600" dirty="0" err="1"/>
              <a:t>maths</a:t>
            </a:r>
            <a:r>
              <a:rPr lang="en-US" sz="2600" dirty="0"/>
              <a:t>.</a:t>
            </a:r>
          </a:p>
          <a:p>
            <a:pPr>
              <a:buFont typeface="Wingdings" panose="05000000000000000000" pitchFamily="2" charset="2"/>
              <a:buChar char="Ø"/>
            </a:pPr>
            <a:r>
              <a:rPr lang="en-US" sz="2600" dirty="0"/>
              <a:t>Knowing number facts frees up mental energy for more advance problem solving, making learning more efficient. </a:t>
            </a:r>
          </a:p>
          <a:p>
            <a:pPr>
              <a:buFont typeface="Wingdings" panose="05000000000000000000" pitchFamily="2" charset="2"/>
              <a:buChar char="Ø"/>
            </a:pPr>
            <a:r>
              <a:rPr lang="en-US" sz="2600" dirty="0"/>
              <a:t>Improves performance in </a:t>
            </a:r>
            <a:r>
              <a:rPr lang="en-US" sz="2600" dirty="0" err="1"/>
              <a:t>maths</a:t>
            </a:r>
            <a:r>
              <a:rPr lang="en-US" sz="2600" dirty="0"/>
              <a:t> assessments, leading to overall academic success and a positive attitude to learning</a:t>
            </a:r>
            <a:r>
              <a:rPr lang="en-US" sz="2600" dirty="0" smtClean="0"/>
              <a:t>.</a:t>
            </a:r>
            <a:endParaRPr lang="en-US" dirty="0"/>
          </a:p>
          <a:p>
            <a:pPr marL="0" indent="0">
              <a:buNone/>
            </a:pPr>
            <a:r>
              <a:rPr lang="en-US" dirty="0" smtClean="0"/>
              <a:t>  At </a:t>
            </a:r>
            <a:r>
              <a:rPr lang="en-US" dirty="0"/>
              <a:t>Woodlands, children are able to log </a:t>
            </a:r>
            <a:r>
              <a:rPr lang="en-US" dirty="0" smtClean="0"/>
              <a:t>in to TTRS. </a:t>
            </a:r>
          </a:p>
          <a:p>
            <a:pPr marL="0" indent="0">
              <a:buNone/>
            </a:pPr>
            <a:endParaRPr lang="en-US" dirty="0"/>
          </a:p>
          <a:p>
            <a:pPr marL="0" indent="0">
              <a:buNone/>
            </a:pPr>
            <a:r>
              <a:rPr lang="en-US" sz="1600" dirty="0" smtClean="0"/>
              <a:t>(       Login </a:t>
            </a:r>
            <a:r>
              <a:rPr lang="en-US" sz="1600" dirty="0"/>
              <a:t>details will be put into homework books</a:t>
            </a:r>
            <a:r>
              <a:rPr lang="en-US" sz="1600" dirty="0" smtClean="0"/>
              <a:t>) </a:t>
            </a:r>
            <a:endParaRPr lang="en-US" sz="1600" dirty="0"/>
          </a:p>
        </p:txBody>
      </p:sp>
      <p:pic>
        <p:nvPicPr>
          <p:cNvPr id="6" name="Picture 5">
            <a:hlinkClick r:id="rId2"/>
          </p:cNvPr>
          <p:cNvPicPr>
            <a:picLocks noChangeAspect="1"/>
          </p:cNvPicPr>
          <p:nvPr/>
        </p:nvPicPr>
        <p:blipFill>
          <a:blip r:embed="rId3"/>
          <a:stretch>
            <a:fillRect/>
          </a:stretch>
        </p:blipFill>
        <p:spPr>
          <a:xfrm>
            <a:off x="8864220" y="5816712"/>
            <a:ext cx="1609950" cy="543001"/>
          </a:xfrm>
          <a:prstGeom prst="rect">
            <a:avLst/>
          </a:prstGeom>
        </p:spPr>
      </p:pic>
      <p:sp>
        <p:nvSpPr>
          <p:cNvPr id="5" name="TextBox 4"/>
          <p:cNvSpPr txBox="1"/>
          <p:nvPr/>
        </p:nvSpPr>
        <p:spPr>
          <a:xfrm>
            <a:off x="6945895" y="92333"/>
            <a:ext cx="759655"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783587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3393-693E-79E4-2FA6-7FAB70E73BCB}"/>
              </a:ext>
            </a:extLst>
          </p:cNvPr>
          <p:cNvSpPr txBox="1">
            <a:spLocks/>
          </p:cNvSpPr>
          <p:nvPr/>
        </p:nvSpPr>
        <p:spPr>
          <a:xfrm>
            <a:off x="0" y="0"/>
            <a:ext cx="1306210" cy="659593"/>
          </a:xfrm>
          <a:prstGeom prst="rect">
            <a:avLst/>
          </a:prstGeom>
        </p:spPr>
        <p:txBody>
          <a:bodyPr/>
          <a:lst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a:lstStyle>
          <a:p>
            <a:r>
              <a:rPr lang="en-US" b="1" u="sng" dirty="0" err="1" smtClean="0"/>
              <a:t>Maths</a:t>
            </a:r>
            <a:endParaRPr lang="en-US" b="1" u="sng" dirty="0"/>
          </a:p>
        </p:txBody>
      </p:sp>
      <p:sp>
        <p:nvSpPr>
          <p:cNvPr id="5" name="Rectangle 4"/>
          <p:cNvSpPr/>
          <p:nvPr/>
        </p:nvSpPr>
        <p:spPr>
          <a:xfrm>
            <a:off x="0" y="464195"/>
            <a:ext cx="12192000" cy="5729774"/>
          </a:xfrm>
          <a:prstGeom prst="rect">
            <a:avLst/>
          </a:prstGeom>
        </p:spPr>
        <p:txBody>
          <a:bodyPr wrap="square">
            <a:spAutoFit/>
          </a:bodyPr>
          <a:lstStyle/>
          <a:p>
            <a:pPr lvl="0">
              <a:spcBef>
                <a:spcPts val="1000"/>
              </a:spcBef>
              <a:buClr>
                <a:srgbClr val="2B44A5"/>
              </a:buClr>
              <a:buSzPct val="80000"/>
            </a:pPr>
            <a:r>
              <a:rPr lang="en-US" sz="2800" dirty="0">
                <a:solidFill>
                  <a:srgbClr val="304387"/>
                </a:solidFill>
                <a:latin typeface="Century Gothic" panose="020F0302020204030204"/>
              </a:rPr>
              <a:t>Please help your children to </a:t>
            </a:r>
            <a:r>
              <a:rPr lang="en-US" sz="2800" dirty="0" smtClean="0">
                <a:solidFill>
                  <a:srgbClr val="304387"/>
                </a:solidFill>
                <a:latin typeface="Century Gothic" panose="020F0302020204030204"/>
              </a:rPr>
              <a:t>consolidate and </a:t>
            </a:r>
            <a:r>
              <a:rPr lang="en-US" sz="2800" dirty="0" err="1" smtClean="0">
                <a:solidFill>
                  <a:srgbClr val="304387"/>
                </a:solidFill>
                <a:latin typeface="Century Gothic" panose="020F0302020204030204"/>
              </a:rPr>
              <a:t>practise</a:t>
            </a:r>
            <a:r>
              <a:rPr lang="en-US" sz="2800" dirty="0" smtClean="0">
                <a:solidFill>
                  <a:srgbClr val="304387"/>
                </a:solidFill>
                <a:latin typeface="Century Gothic" panose="020F0302020204030204"/>
              </a:rPr>
              <a:t> relevant </a:t>
            </a:r>
            <a:r>
              <a:rPr lang="en-US" sz="2800" dirty="0">
                <a:solidFill>
                  <a:srgbClr val="304387"/>
                </a:solidFill>
                <a:latin typeface="Century Gothic" panose="020F0302020204030204"/>
              </a:rPr>
              <a:t>number facts at </a:t>
            </a:r>
            <a:r>
              <a:rPr lang="en-US" sz="2800" dirty="0" smtClean="0">
                <a:solidFill>
                  <a:srgbClr val="304387"/>
                </a:solidFill>
                <a:latin typeface="Century Gothic" panose="020F0302020204030204"/>
              </a:rPr>
              <a:t>home:</a:t>
            </a:r>
          </a:p>
          <a:p>
            <a:pPr marL="342900" lvl="0" indent="-342900">
              <a:spcBef>
                <a:spcPts val="1000"/>
              </a:spcBef>
              <a:buClr>
                <a:srgbClr val="2B44A5"/>
              </a:buClr>
              <a:buSzPct val="80000"/>
              <a:buFont typeface="Arial" panose="020B0604020202020204" pitchFamily="34" charset="0"/>
              <a:buChar char="•"/>
            </a:pPr>
            <a:r>
              <a:rPr lang="en-US" sz="2800" dirty="0" smtClean="0">
                <a:solidFill>
                  <a:srgbClr val="304387"/>
                </a:solidFill>
                <a:latin typeface="Century Gothic" panose="020F0302020204030204"/>
              </a:rPr>
              <a:t>adding and subtracting within 10 and 20: this is vital!</a:t>
            </a:r>
            <a:endParaRPr lang="en-US" sz="2800" dirty="0">
              <a:solidFill>
                <a:srgbClr val="304387"/>
              </a:solidFill>
              <a:latin typeface="Century Gothic" panose="020F0302020204030204"/>
            </a:endParaRPr>
          </a:p>
          <a:p>
            <a:pPr marL="342900" lvl="0" indent="-342900">
              <a:spcBef>
                <a:spcPts val="1000"/>
              </a:spcBef>
              <a:buClr>
                <a:srgbClr val="2B44A5"/>
              </a:buClr>
              <a:buSzPct val="80000"/>
              <a:buFont typeface="Arial" panose="020B0604020202020204" pitchFamily="34" charset="0"/>
              <a:buChar char="•"/>
            </a:pPr>
            <a:r>
              <a:rPr lang="en-US" sz="2800" dirty="0" smtClean="0">
                <a:solidFill>
                  <a:srgbClr val="304387"/>
                </a:solidFill>
                <a:latin typeface="Century Gothic" panose="020F0302020204030204"/>
              </a:rPr>
              <a:t>multiplication facts and fact families. For example, </a:t>
            </a:r>
          </a:p>
          <a:p>
            <a:pPr lvl="0">
              <a:spcBef>
                <a:spcPts val="1000"/>
              </a:spcBef>
              <a:buClr>
                <a:srgbClr val="2B44A5"/>
              </a:buClr>
              <a:buSzPct val="80000"/>
            </a:pPr>
            <a:r>
              <a:rPr lang="en-US" sz="2800" dirty="0" smtClean="0">
                <a:solidFill>
                  <a:srgbClr val="304387"/>
                </a:solidFill>
                <a:latin typeface="Century Gothic" panose="020F0302020204030204"/>
              </a:rPr>
              <a:t>5 </a:t>
            </a:r>
            <a:r>
              <a:rPr lang="en-US" sz="2800" dirty="0">
                <a:solidFill>
                  <a:srgbClr val="304387"/>
                </a:solidFill>
                <a:latin typeface="Century Gothic" panose="020F0302020204030204"/>
              </a:rPr>
              <a:t>x 4 = 20</a:t>
            </a:r>
          </a:p>
          <a:p>
            <a:pPr lvl="0">
              <a:spcBef>
                <a:spcPts val="1000"/>
              </a:spcBef>
              <a:buClr>
                <a:srgbClr val="2B44A5"/>
              </a:buClr>
              <a:buSzPct val="80000"/>
            </a:pPr>
            <a:r>
              <a:rPr lang="en-US" sz="2800" dirty="0">
                <a:solidFill>
                  <a:srgbClr val="304387"/>
                </a:solidFill>
                <a:latin typeface="Century Gothic" panose="020F0302020204030204"/>
              </a:rPr>
              <a:t>4 x 5 = 20</a:t>
            </a:r>
          </a:p>
          <a:p>
            <a:pPr lvl="0">
              <a:spcBef>
                <a:spcPts val="1000"/>
              </a:spcBef>
              <a:buClr>
                <a:srgbClr val="2B44A5"/>
              </a:buClr>
              <a:buSzPct val="80000"/>
            </a:pPr>
            <a:r>
              <a:rPr lang="en-US" sz="2800" dirty="0">
                <a:solidFill>
                  <a:srgbClr val="304387"/>
                </a:solidFill>
                <a:latin typeface="Century Gothic" panose="020F0302020204030204"/>
              </a:rPr>
              <a:t>20 ÷ 5 = 4</a:t>
            </a:r>
          </a:p>
          <a:p>
            <a:pPr lvl="0">
              <a:spcBef>
                <a:spcPts val="1000"/>
              </a:spcBef>
              <a:buClr>
                <a:srgbClr val="2B44A5"/>
              </a:buClr>
              <a:buSzPct val="80000"/>
            </a:pPr>
            <a:r>
              <a:rPr lang="en-US" sz="2800" dirty="0">
                <a:solidFill>
                  <a:srgbClr val="304387"/>
                </a:solidFill>
                <a:latin typeface="Century Gothic" panose="020F0302020204030204"/>
              </a:rPr>
              <a:t>20 ÷ 4 = 5</a:t>
            </a:r>
          </a:p>
          <a:p>
            <a:pPr lvl="0">
              <a:spcBef>
                <a:spcPts val="1000"/>
              </a:spcBef>
              <a:buClr>
                <a:srgbClr val="2B44A5"/>
              </a:buClr>
              <a:buSzPct val="80000"/>
            </a:pPr>
            <a:r>
              <a:rPr lang="en-US" sz="2800" dirty="0" smtClean="0">
                <a:solidFill>
                  <a:srgbClr val="304387"/>
                </a:solidFill>
                <a:latin typeface="Century Gothic" panose="020F0302020204030204"/>
              </a:rPr>
              <a:t>As </a:t>
            </a:r>
            <a:r>
              <a:rPr lang="en-US" sz="2800" dirty="0">
                <a:solidFill>
                  <a:srgbClr val="304387"/>
                </a:solidFill>
                <a:latin typeface="Century Gothic" panose="020F0302020204030204"/>
              </a:rPr>
              <a:t>well as continuing to </a:t>
            </a:r>
            <a:r>
              <a:rPr lang="en-US" sz="2800" dirty="0" err="1">
                <a:solidFill>
                  <a:srgbClr val="304387"/>
                </a:solidFill>
                <a:latin typeface="Century Gothic" panose="020F0302020204030204"/>
              </a:rPr>
              <a:t>practise</a:t>
            </a:r>
            <a:r>
              <a:rPr lang="en-US" sz="2800" dirty="0">
                <a:solidFill>
                  <a:srgbClr val="304387"/>
                </a:solidFill>
                <a:latin typeface="Century Gothic" panose="020F0302020204030204"/>
              </a:rPr>
              <a:t> number facts within 20 (add/subtract) and the 2, 5 and 10 times tables, Year 3 focus on </a:t>
            </a:r>
            <a:r>
              <a:rPr lang="en-US" sz="2800" dirty="0" smtClean="0">
                <a:solidFill>
                  <a:srgbClr val="304387"/>
                </a:solidFill>
                <a:latin typeface="Century Gothic" panose="020F0302020204030204"/>
              </a:rPr>
              <a:t>learning the 3</a:t>
            </a:r>
            <a:r>
              <a:rPr lang="en-US" sz="2800" dirty="0">
                <a:solidFill>
                  <a:srgbClr val="304387"/>
                </a:solidFill>
                <a:latin typeface="Century Gothic" panose="020F0302020204030204"/>
              </a:rPr>
              <a:t>, 4 and 8 times tables. </a:t>
            </a:r>
          </a:p>
        </p:txBody>
      </p:sp>
      <p:sp>
        <p:nvSpPr>
          <p:cNvPr id="4" name="TextBox 3"/>
          <p:cNvSpPr txBox="1"/>
          <p:nvPr/>
        </p:nvSpPr>
        <p:spPr>
          <a:xfrm>
            <a:off x="11432345" y="94863"/>
            <a:ext cx="759655"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23999463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12541" y="2950798"/>
            <a:ext cx="11830930" cy="2246769"/>
          </a:xfrm>
          <a:prstGeom prst="rect">
            <a:avLst/>
          </a:prstGeom>
        </p:spPr>
        <p:txBody>
          <a:bodyPr wrap="square">
            <a:spAutoFit/>
          </a:bodyPr>
          <a:lstStyle/>
          <a:p>
            <a:pPr lvl="0">
              <a:spcBef>
                <a:spcPts val="1000"/>
              </a:spcBef>
              <a:buClr>
                <a:srgbClr val="2B44A5"/>
              </a:buClr>
              <a:buSzPct val="80000"/>
            </a:pPr>
            <a:r>
              <a:rPr lang="en-GB" sz="2800" dirty="0" smtClean="0">
                <a:solidFill>
                  <a:srgbClr val="233C98"/>
                </a:solidFill>
                <a:latin typeface="Century Gothic" panose="020F0302020204030204"/>
              </a:rPr>
              <a:t>Some parents </a:t>
            </a:r>
            <a:r>
              <a:rPr lang="en-GB" sz="2800" dirty="0" smtClean="0">
                <a:solidFill>
                  <a:srgbClr val="233C98"/>
                </a:solidFill>
                <a:latin typeface="Century Gothic" panose="020F0302020204030204"/>
              </a:rPr>
              <a:t>choose to purchase their own copy so that the answers can be directly written into the book rather than writing in separate purple exercise book. If you feel your child will benefit from having their own copy to write answers directly into, they can be purchased from Amazon for approximately £5. </a:t>
            </a:r>
            <a:endParaRPr lang="en-GB" sz="2800" dirty="0">
              <a:solidFill>
                <a:srgbClr val="233C98"/>
              </a:solidFill>
              <a:latin typeface="Century Gothic" panose="020F0302020204030204"/>
            </a:endParaRPr>
          </a:p>
        </p:txBody>
      </p:sp>
      <p:sp>
        <p:nvSpPr>
          <p:cNvPr id="8" name="Title 1"/>
          <p:cNvSpPr txBox="1">
            <a:spLocks/>
          </p:cNvSpPr>
          <p:nvPr/>
        </p:nvSpPr>
        <p:spPr>
          <a:xfrm>
            <a:off x="112541" y="0"/>
            <a:ext cx="3498574" cy="554207"/>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a:lstStyle>
          <a:p>
            <a:r>
              <a:rPr lang="en-GB" b="1" u="sng" dirty="0" smtClean="0"/>
              <a:t>Maths Homework</a:t>
            </a:r>
            <a:endParaRPr lang="en-GB" b="1" u="sng" dirty="0"/>
          </a:p>
        </p:txBody>
      </p:sp>
      <p:pic>
        <p:nvPicPr>
          <p:cNvPr id="9" name="Picture 8"/>
          <p:cNvPicPr>
            <a:picLocks noChangeAspect="1"/>
          </p:cNvPicPr>
          <p:nvPr/>
        </p:nvPicPr>
        <p:blipFill>
          <a:blip r:embed="rId2"/>
          <a:stretch>
            <a:fillRect/>
          </a:stretch>
        </p:blipFill>
        <p:spPr>
          <a:xfrm>
            <a:off x="10245671" y="100690"/>
            <a:ext cx="1796274" cy="2221200"/>
          </a:xfrm>
          <a:prstGeom prst="rect">
            <a:avLst/>
          </a:prstGeom>
        </p:spPr>
      </p:pic>
      <p:sp>
        <p:nvSpPr>
          <p:cNvPr id="11" name="Rectangle 10"/>
          <p:cNvSpPr/>
          <p:nvPr/>
        </p:nvSpPr>
        <p:spPr>
          <a:xfrm>
            <a:off x="112541" y="554207"/>
            <a:ext cx="10438227" cy="954107"/>
          </a:xfrm>
          <a:prstGeom prst="rect">
            <a:avLst/>
          </a:prstGeom>
        </p:spPr>
        <p:txBody>
          <a:bodyPr wrap="square">
            <a:spAutoFit/>
          </a:bodyPr>
          <a:lstStyle/>
          <a:p>
            <a:pPr lvl="0">
              <a:spcBef>
                <a:spcPts val="1000"/>
              </a:spcBef>
              <a:buClr>
                <a:srgbClr val="2B44A5"/>
              </a:buClr>
              <a:buSzPct val="80000"/>
            </a:pPr>
            <a:r>
              <a:rPr lang="en-GB" sz="2800" dirty="0">
                <a:solidFill>
                  <a:srgbClr val="233C98"/>
                </a:solidFill>
                <a:latin typeface="Century Gothic" panose="020F0302020204030204"/>
              </a:rPr>
              <a:t>We </a:t>
            </a:r>
            <a:r>
              <a:rPr lang="en-GB" sz="2800" dirty="0" smtClean="0">
                <a:solidFill>
                  <a:srgbClr val="233C98"/>
                </a:solidFill>
                <a:latin typeface="Century Gothic" panose="020F0302020204030204"/>
              </a:rPr>
              <a:t>can provide </a:t>
            </a:r>
            <a:r>
              <a:rPr lang="en-GB" sz="2800" dirty="0">
                <a:solidFill>
                  <a:srgbClr val="233C98"/>
                </a:solidFill>
                <a:latin typeface="Century Gothic" panose="020F0302020204030204"/>
              </a:rPr>
              <a:t>you with a maths homework book which your children will use each week. </a:t>
            </a:r>
          </a:p>
        </p:txBody>
      </p:sp>
      <p:sp>
        <p:nvSpPr>
          <p:cNvPr id="16" name="Rectangle 15"/>
          <p:cNvSpPr/>
          <p:nvPr/>
        </p:nvSpPr>
        <p:spPr>
          <a:xfrm>
            <a:off x="112540" y="1519637"/>
            <a:ext cx="8799231" cy="1384995"/>
          </a:xfrm>
          <a:prstGeom prst="rect">
            <a:avLst/>
          </a:prstGeom>
        </p:spPr>
        <p:txBody>
          <a:bodyPr wrap="square">
            <a:spAutoFit/>
          </a:bodyPr>
          <a:lstStyle/>
          <a:p>
            <a:r>
              <a:rPr lang="en-GB" sz="2800" dirty="0" smtClean="0">
                <a:solidFill>
                  <a:srgbClr val="233C98"/>
                </a:solidFill>
                <a:latin typeface="Century Gothic" panose="020F0302020204030204"/>
              </a:rPr>
              <a:t>Children </a:t>
            </a:r>
            <a:r>
              <a:rPr lang="en-GB" sz="2800" dirty="0" smtClean="0">
                <a:solidFill>
                  <a:srgbClr val="233C98"/>
                </a:solidFill>
                <a:latin typeface="Century Gothic" panose="020F0302020204030204"/>
              </a:rPr>
              <a:t>can also </a:t>
            </a:r>
            <a:r>
              <a:rPr lang="en-GB" sz="2800" dirty="0" smtClean="0">
                <a:solidFill>
                  <a:srgbClr val="233C98"/>
                </a:solidFill>
                <a:latin typeface="Century Gothic" panose="020F0302020204030204"/>
              </a:rPr>
              <a:t>be provided with a </a:t>
            </a:r>
            <a:r>
              <a:rPr lang="en-GB" sz="2800" dirty="0">
                <a:solidFill>
                  <a:srgbClr val="233C98"/>
                </a:solidFill>
                <a:latin typeface="Century Gothic" panose="020F0302020204030204"/>
              </a:rPr>
              <a:t>separate purple book to copy answers </a:t>
            </a:r>
            <a:r>
              <a:rPr lang="en-GB" sz="2800" dirty="0" smtClean="0">
                <a:solidFill>
                  <a:srgbClr val="233C98"/>
                </a:solidFill>
                <a:latin typeface="Century Gothic" panose="020F0302020204030204"/>
              </a:rPr>
              <a:t>into</a:t>
            </a:r>
            <a:r>
              <a:rPr lang="en-GB" sz="2800" dirty="0">
                <a:solidFill>
                  <a:srgbClr val="233C98"/>
                </a:solidFill>
                <a:latin typeface="Century Gothic" panose="020F0302020204030204"/>
              </a:rPr>
              <a:t> </a:t>
            </a:r>
            <a:r>
              <a:rPr lang="en-GB" sz="2800" dirty="0" smtClean="0">
                <a:solidFill>
                  <a:srgbClr val="233C98"/>
                </a:solidFill>
                <a:latin typeface="Century Gothic" panose="020F0302020204030204"/>
              </a:rPr>
              <a:t>as they are not allowed to write in the school – issued book. </a:t>
            </a:r>
            <a:endParaRPr lang="en-GB" dirty="0"/>
          </a:p>
        </p:txBody>
      </p:sp>
      <p:pic>
        <p:nvPicPr>
          <p:cNvPr id="17" name="Picture 16"/>
          <p:cNvPicPr>
            <a:picLocks noChangeAspect="1"/>
          </p:cNvPicPr>
          <p:nvPr/>
        </p:nvPicPr>
        <p:blipFill>
          <a:blip r:embed="rId3">
            <a:extLst>
              <a:ext uri="{BEBA8EAE-BF5A-486C-A8C5-ECC9F3942E4B}">
                <a14:imgProps xmlns:a14="http://schemas.microsoft.com/office/drawing/2010/main">
                  <a14:imgLayer r:embed="rId4">
                    <a14:imgEffect>
                      <a14:backgroundRemoval t="0" b="88387" l="0" r="100000"/>
                    </a14:imgEffect>
                  </a14:imgLayer>
                </a14:imgProps>
              </a:ext>
            </a:extLst>
          </a:blip>
          <a:stretch>
            <a:fillRect/>
          </a:stretch>
        </p:blipFill>
        <p:spPr>
          <a:xfrm>
            <a:off x="9250552" y="1563854"/>
            <a:ext cx="1590897" cy="1476581"/>
          </a:xfrm>
          <a:prstGeom prst="rect">
            <a:avLst/>
          </a:prstGeom>
        </p:spPr>
      </p:pic>
      <p:sp>
        <p:nvSpPr>
          <p:cNvPr id="18" name="Rectangle 17"/>
          <p:cNvSpPr/>
          <p:nvPr/>
        </p:nvSpPr>
        <p:spPr>
          <a:xfrm>
            <a:off x="112540" y="5482723"/>
            <a:ext cx="11929405" cy="830997"/>
          </a:xfrm>
          <a:prstGeom prst="rect">
            <a:avLst/>
          </a:prstGeom>
        </p:spPr>
        <p:txBody>
          <a:bodyPr wrap="square">
            <a:spAutoFit/>
          </a:bodyPr>
          <a:lstStyle/>
          <a:p>
            <a:r>
              <a:rPr lang="en-GB" sz="2400" b="1" dirty="0">
                <a:solidFill>
                  <a:srgbClr val="233C98"/>
                </a:solidFill>
                <a:latin typeface="Century Gothic" panose="020B0502020202020204" pitchFamily="34" charset="0"/>
              </a:rPr>
              <a:t>If you </a:t>
            </a:r>
            <a:r>
              <a:rPr lang="en-GB" sz="2400" b="1" dirty="0" smtClean="0">
                <a:solidFill>
                  <a:srgbClr val="233C98"/>
                </a:solidFill>
                <a:latin typeface="Century Gothic" panose="020B0502020202020204" pitchFamily="34" charset="0"/>
              </a:rPr>
              <a:t>are purchasing your </a:t>
            </a:r>
            <a:r>
              <a:rPr lang="en-GB" sz="2400" b="1" dirty="0">
                <a:solidFill>
                  <a:srgbClr val="233C98"/>
                </a:solidFill>
                <a:latin typeface="Century Gothic" panose="020B0502020202020204" pitchFamily="34" charset="0"/>
              </a:rPr>
              <a:t>own copy, please advise your teacher </a:t>
            </a:r>
            <a:r>
              <a:rPr lang="en-GB" sz="2400" b="1" dirty="0" smtClean="0">
                <a:solidFill>
                  <a:srgbClr val="233C98"/>
                </a:solidFill>
                <a:latin typeface="Century Gothic" panose="020B0502020202020204" pitchFamily="34" charset="0"/>
              </a:rPr>
              <a:t>before Friday 18</a:t>
            </a:r>
            <a:r>
              <a:rPr lang="en-GB" sz="2400" b="1" baseline="30000" dirty="0" smtClean="0">
                <a:solidFill>
                  <a:srgbClr val="233C98"/>
                </a:solidFill>
                <a:latin typeface="Century Gothic" panose="020B0502020202020204" pitchFamily="34" charset="0"/>
              </a:rPr>
              <a:t>th</a:t>
            </a:r>
            <a:r>
              <a:rPr lang="en-GB" sz="2400" b="1" dirty="0" smtClean="0">
                <a:solidFill>
                  <a:srgbClr val="233C98"/>
                </a:solidFill>
                <a:latin typeface="Century Gothic" panose="020B0502020202020204" pitchFamily="34" charset="0"/>
              </a:rPr>
              <a:t> September </a:t>
            </a:r>
            <a:endParaRPr lang="en-GB" sz="2400" b="1" dirty="0">
              <a:solidFill>
                <a:srgbClr val="233C98"/>
              </a:solidFill>
              <a:latin typeface="Century Gothic" panose="020B0502020202020204" pitchFamily="34" charset="0"/>
            </a:endParaRPr>
          </a:p>
        </p:txBody>
      </p:sp>
      <p:sp>
        <p:nvSpPr>
          <p:cNvPr id="2" name="TextBox 1"/>
          <p:cNvSpPr txBox="1"/>
          <p:nvPr/>
        </p:nvSpPr>
        <p:spPr>
          <a:xfrm>
            <a:off x="528511" y="6439996"/>
            <a:ext cx="11097462" cy="400110"/>
          </a:xfrm>
          <a:prstGeom prst="rect">
            <a:avLst/>
          </a:prstGeom>
          <a:noFill/>
        </p:spPr>
        <p:txBody>
          <a:bodyPr wrap="none" rtlCol="0">
            <a:spAutoFit/>
          </a:bodyPr>
          <a:lstStyle/>
          <a:p>
            <a:r>
              <a:rPr lang="en-GB" sz="2000" b="1" dirty="0" smtClean="0">
                <a:solidFill>
                  <a:srgbClr val="233C98"/>
                </a:solidFill>
              </a:rPr>
              <a:t>SCHOOL- ISSUED BOOKS MUST BE RETURNED AT THE END OF THE YEAR IN USABLE CONDITION PLEASE. </a:t>
            </a:r>
            <a:endParaRPr lang="en-GB" sz="2000" b="1" dirty="0">
              <a:solidFill>
                <a:srgbClr val="233C98"/>
              </a:solidFill>
            </a:endParaRPr>
          </a:p>
        </p:txBody>
      </p:sp>
    </p:spTree>
    <p:extLst>
      <p:ext uri="{BB962C8B-B14F-4D97-AF65-F5344CB8AC3E}">
        <p14:creationId xmlns:p14="http://schemas.microsoft.com/office/powerpoint/2010/main" val="3183022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 y="-12281"/>
            <a:ext cx="4965896" cy="554207"/>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a:lstStyle>
          <a:p>
            <a:r>
              <a:rPr lang="en-GB" b="1" u="sng" dirty="0" smtClean="0"/>
              <a:t>Times Tables Homework</a:t>
            </a:r>
            <a:endParaRPr lang="en-GB" b="1" u="sng" dirty="0"/>
          </a:p>
        </p:txBody>
      </p:sp>
      <p:sp>
        <p:nvSpPr>
          <p:cNvPr id="5" name="TextBox 4"/>
          <p:cNvSpPr txBox="1"/>
          <p:nvPr/>
        </p:nvSpPr>
        <p:spPr>
          <a:xfrm>
            <a:off x="1" y="584129"/>
            <a:ext cx="12192000" cy="6040115"/>
          </a:xfrm>
          <a:prstGeom prst="rect">
            <a:avLst/>
          </a:prstGeom>
          <a:noFill/>
        </p:spPr>
        <p:txBody>
          <a:bodyPr wrap="square" rtlCol="0">
            <a:spAutoFit/>
          </a:bodyPr>
          <a:lstStyle/>
          <a:p>
            <a:r>
              <a:rPr lang="en-GB" sz="2800" dirty="0" smtClean="0">
                <a:solidFill>
                  <a:srgbClr val="304387"/>
                </a:solidFill>
                <a:latin typeface="Century Gothic" panose="020B0502020202020204" pitchFamily="34" charset="0"/>
              </a:rPr>
              <a:t>To </a:t>
            </a:r>
            <a:r>
              <a:rPr lang="en-GB" sz="2800" dirty="0">
                <a:solidFill>
                  <a:srgbClr val="304387"/>
                </a:solidFill>
                <a:latin typeface="Century Gothic" panose="020B0502020202020204" pitchFamily="34" charset="0"/>
              </a:rPr>
              <a:t>help children develop fluency and confidence with their times tables, each child will be given a weekly times table sheet that is carefully matched to their current stage of learning.</a:t>
            </a:r>
          </a:p>
          <a:p>
            <a:endParaRPr lang="en-GB" sz="1050" dirty="0">
              <a:solidFill>
                <a:srgbClr val="304387"/>
              </a:solidFill>
              <a:latin typeface="Century Gothic" panose="020B0502020202020204" pitchFamily="34" charset="0"/>
            </a:endParaRPr>
          </a:p>
          <a:p>
            <a:r>
              <a:rPr lang="en-GB" sz="2800" dirty="0">
                <a:solidFill>
                  <a:srgbClr val="304387"/>
                </a:solidFill>
                <a:latin typeface="Century Gothic" panose="020B0502020202020204" pitchFamily="34" charset="0"/>
              </a:rPr>
              <a:t>At school, children will have 5 minutes to complete their sheet independently. This completed sheet will then be sent </a:t>
            </a:r>
            <a:r>
              <a:rPr lang="en-GB" sz="2800" dirty="0" smtClean="0">
                <a:solidFill>
                  <a:srgbClr val="304387"/>
                </a:solidFill>
                <a:latin typeface="Century Gothic" panose="020B0502020202020204" pitchFamily="34" charset="0"/>
              </a:rPr>
              <a:t>home every Friday </a:t>
            </a:r>
            <a:r>
              <a:rPr lang="en-GB" sz="2800" dirty="0">
                <a:solidFill>
                  <a:srgbClr val="304387"/>
                </a:solidFill>
                <a:latin typeface="Century Gothic" panose="020B0502020202020204" pitchFamily="34" charset="0"/>
              </a:rPr>
              <a:t>so that you can see how they got on. On the reverse is an identical blank copy for your child to practise with you at home.</a:t>
            </a:r>
          </a:p>
          <a:p>
            <a:endParaRPr lang="en-GB" sz="1200" dirty="0">
              <a:solidFill>
                <a:srgbClr val="304387"/>
              </a:solidFill>
              <a:latin typeface="Century Gothic" panose="020B0502020202020204" pitchFamily="34" charset="0"/>
            </a:endParaRPr>
          </a:p>
          <a:p>
            <a:r>
              <a:rPr lang="en-GB" sz="2800" dirty="0">
                <a:solidFill>
                  <a:srgbClr val="304387"/>
                </a:solidFill>
                <a:latin typeface="Century Gothic" panose="020B0502020202020204" pitchFamily="34" charset="0"/>
              </a:rPr>
              <a:t>Once a child can complete their times table sheet accurately with no errors on </a:t>
            </a:r>
            <a:r>
              <a:rPr lang="en-GB" sz="2800" dirty="0" smtClean="0">
                <a:solidFill>
                  <a:srgbClr val="304387"/>
                </a:solidFill>
                <a:latin typeface="Century Gothic" panose="020B0502020202020204" pitchFamily="34" charset="0"/>
              </a:rPr>
              <a:t>3 consecutive </a:t>
            </a:r>
            <a:r>
              <a:rPr lang="en-GB" sz="2800" dirty="0">
                <a:solidFill>
                  <a:srgbClr val="304387"/>
                </a:solidFill>
                <a:latin typeface="Century Gothic" panose="020B0502020202020204" pitchFamily="34" charset="0"/>
              </a:rPr>
              <a:t>occasions, they will move on to a new set of questions and begin the process again. </a:t>
            </a:r>
            <a:r>
              <a:rPr lang="en-GB" sz="2800" dirty="0" smtClean="0">
                <a:solidFill>
                  <a:srgbClr val="304387"/>
                </a:solidFill>
                <a:latin typeface="Century Gothic" panose="020B0502020202020204" pitchFamily="34" charset="0"/>
              </a:rPr>
              <a:t>This allows every child to progress at an appropriate pace, building secure knowledge and rapid recall of multiplication facts.</a:t>
            </a:r>
          </a:p>
          <a:p>
            <a:endParaRPr lang="en-GB" sz="2800" dirty="0" smtClean="0">
              <a:solidFill>
                <a:srgbClr val="304387"/>
              </a:solidFill>
              <a:latin typeface="Century Gothic" panose="020B0502020202020204" pitchFamily="34" charset="0"/>
            </a:endParaRPr>
          </a:p>
        </p:txBody>
      </p:sp>
    </p:spTree>
    <p:extLst>
      <p:ext uri="{BB962C8B-B14F-4D97-AF65-F5344CB8AC3E}">
        <p14:creationId xmlns:p14="http://schemas.microsoft.com/office/powerpoint/2010/main" val="3960946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693753"/>
            <a:ext cx="12192000" cy="5518361"/>
          </a:xfrm>
          <a:prstGeom prst="rect">
            <a:avLst/>
          </a:prstGeom>
        </p:spPr>
        <p:txBody>
          <a:bodyPr vert="horz" lIns="91440" tIns="45720" rIns="91440" bIns="45720" rtlCol="0" anchor="t">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buFont typeface="Calibri" panose="020F0502020204030204" pitchFamily="34" charset="0"/>
              <a:buNone/>
            </a:pPr>
            <a:r>
              <a:rPr lang="en-GB" sz="2800" dirty="0" smtClean="0">
                <a:solidFill>
                  <a:srgbClr val="304387"/>
                </a:solidFill>
                <a:latin typeface="Century Gothic" panose="020B0502020202020204" pitchFamily="34" charset="0"/>
              </a:rPr>
              <a:t>In Year 3, we build on the foundations established in Key Stage 1 by helping children develop neat, fluent and legible handwriting. This is important so they can communicate their ideas clearly and confidently.</a:t>
            </a:r>
          </a:p>
          <a:p>
            <a:pPr marL="0" indent="0">
              <a:buNone/>
            </a:pPr>
            <a:r>
              <a:rPr lang="en-GB" sz="2800" dirty="0" smtClean="0">
                <a:solidFill>
                  <a:srgbClr val="304387"/>
                </a:solidFill>
                <a:latin typeface="Century Gothic" panose="020B0502020202020204" pitchFamily="34" charset="0"/>
              </a:rPr>
              <a:t>How do we support handwriting development?</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Regular handwriting practice</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Explicit teaching of correct letter formation</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Reinforcement of correct pencil grip and posture</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Focus on consistent letter size and positioning</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Writing in pencil to develop control and fluency</a:t>
            </a:r>
          </a:p>
          <a:p>
            <a:pPr>
              <a:buFont typeface="Wingdings" panose="05000000000000000000" pitchFamily="2" charset="2"/>
              <a:buChar char="Ø"/>
            </a:pPr>
            <a:r>
              <a:rPr lang="en-GB" sz="2800" dirty="0" smtClean="0">
                <a:solidFill>
                  <a:srgbClr val="304387"/>
                </a:solidFill>
                <a:latin typeface="Century Gothic" panose="020B0502020202020204" pitchFamily="34" charset="0"/>
              </a:rPr>
              <a:t>Encouraging high standards of presentation across all subjects</a:t>
            </a:r>
          </a:p>
          <a:p>
            <a:endParaRPr lang="en-GB" sz="2800" dirty="0" smtClean="0">
              <a:solidFill>
                <a:srgbClr val="304387"/>
              </a:solidFill>
            </a:endParaRPr>
          </a:p>
          <a:p>
            <a:endParaRPr lang="en-GB" sz="2800" dirty="0">
              <a:solidFill>
                <a:srgbClr val="304387"/>
              </a:solidFill>
            </a:endParaRPr>
          </a:p>
        </p:txBody>
      </p:sp>
      <p:sp>
        <p:nvSpPr>
          <p:cNvPr id="5" name="Title 1"/>
          <p:cNvSpPr txBox="1">
            <a:spLocks/>
          </p:cNvSpPr>
          <p:nvPr/>
        </p:nvSpPr>
        <p:spPr>
          <a:xfrm>
            <a:off x="0" y="111558"/>
            <a:ext cx="3701496" cy="666601"/>
          </a:xfrm>
          <a:prstGeom prst="rect">
            <a:avLst/>
          </a:prstGeom>
        </p:spPr>
        <p:txBody>
          <a:bodyPr/>
          <a:lst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a:lstStyle>
          <a:p>
            <a:r>
              <a:rPr lang="en-GB" b="1" u="sng" dirty="0" smtClean="0"/>
              <a:t>Handwriting</a:t>
            </a:r>
            <a:endParaRPr lang="en-GB" b="1" u="sng" dirty="0"/>
          </a:p>
        </p:txBody>
      </p:sp>
      <p:sp>
        <p:nvSpPr>
          <p:cNvPr id="3" name="TextBox 2"/>
          <p:cNvSpPr txBox="1"/>
          <p:nvPr/>
        </p:nvSpPr>
        <p:spPr>
          <a:xfrm>
            <a:off x="10803988" y="111558"/>
            <a:ext cx="815926" cy="366744"/>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25509766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119" y="-52820"/>
            <a:ext cx="3701496" cy="666601"/>
          </a:xfrm>
        </p:spPr>
        <p:txBody>
          <a:bodyPr/>
          <a:lstStyle/>
          <a:p>
            <a:r>
              <a:rPr lang="en-GB" b="1" u="sng" dirty="0" smtClean="0"/>
              <a:t>Spelling</a:t>
            </a:r>
            <a:endParaRPr lang="en-GB" b="1" u="sng" dirty="0"/>
          </a:p>
        </p:txBody>
      </p:sp>
      <p:sp>
        <p:nvSpPr>
          <p:cNvPr id="3" name="Content Placeholder 2"/>
          <p:cNvSpPr>
            <a:spLocks noGrp="1"/>
          </p:cNvSpPr>
          <p:nvPr>
            <p:ph idx="1"/>
          </p:nvPr>
        </p:nvSpPr>
        <p:spPr>
          <a:xfrm>
            <a:off x="167120" y="613781"/>
            <a:ext cx="11412522" cy="4042625"/>
          </a:xfrm>
        </p:spPr>
        <p:txBody>
          <a:bodyPr vert="horz" lIns="91440" tIns="45720" rIns="91440" bIns="45720" rtlCol="0" anchor="t">
            <a:noAutofit/>
          </a:bodyPr>
          <a:lstStyle/>
          <a:p>
            <a:pPr marL="0" indent="0">
              <a:lnSpc>
                <a:spcPct val="100000"/>
              </a:lnSpc>
              <a:buNone/>
            </a:pPr>
            <a:r>
              <a:rPr lang="en-GB" sz="2800" dirty="0">
                <a:latin typeface="Century Gothic" panose="020B0502020202020204" pitchFamily="34" charset="0"/>
              </a:rPr>
              <a:t>The spelling scheme used in school starts from reception and progresses up to year 6. </a:t>
            </a:r>
            <a:endParaRPr lang="en-GB" sz="2800" dirty="0" smtClean="0">
              <a:latin typeface="Century Gothic" panose="020B0502020202020204" pitchFamily="34" charset="0"/>
            </a:endParaRPr>
          </a:p>
          <a:p>
            <a:pPr marL="0" indent="0">
              <a:lnSpc>
                <a:spcPct val="100000"/>
              </a:lnSpc>
              <a:buNone/>
            </a:pPr>
            <a:r>
              <a:rPr lang="en-GB" sz="2800" dirty="0" smtClean="0">
                <a:latin typeface="Century Gothic" panose="020B0502020202020204" pitchFamily="34" charset="0"/>
              </a:rPr>
              <a:t>At </a:t>
            </a:r>
            <a:r>
              <a:rPr lang="en-GB" sz="2800" dirty="0">
                <a:latin typeface="Century Gothic" panose="020B0502020202020204" pitchFamily="34" charset="0"/>
              </a:rPr>
              <a:t>the start of each term, children will </a:t>
            </a:r>
            <a:r>
              <a:rPr lang="en-GB" sz="2800" dirty="0" smtClean="0">
                <a:latin typeface="Century Gothic" panose="020B0502020202020204" pitchFamily="34" charset="0"/>
              </a:rPr>
              <a:t>be bringing </a:t>
            </a:r>
            <a:r>
              <a:rPr lang="en-GB" sz="2800" dirty="0">
                <a:latin typeface="Century Gothic" panose="020B0502020202020204" pitchFamily="34" charset="0"/>
              </a:rPr>
              <a:t>home a list of red and orange words for them to learn at home. These will be taught in school alongside a weekly spelling rule.</a:t>
            </a:r>
          </a:p>
          <a:p>
            <a:pPr marL="0" indent="0">
              <a:lnSpc>
                <a:spcPct val="100000"/>
              </a:lnSpc>
              <a:buNone/>
            </a:pPr>
            <a:r>
              <a:rPr lang="en-GB" sz="2800" dirty="0">
                <a:latin typeface="Century Gothic" panose="020B0502020202020204" pitchFamily="34" charset="0"/>
              </a:rPr>
              <a:t>The words to learn have been stuck in their blue home reading record book for reference. </a:t>
            </a:r>
            <a:r>
              <a:rPr lang="en-GB" sz="2800" dirty="0" smtClean="0">
                <a:latin typeface="Century Gothic" panose="020B0502020202020204" pitchFamily="34" charset="0"/>
              </a:rPr>
              <a:t>The children will be quizzed on them weekly. </a:t>
            </a:r>
            <a:endParaRPr lang="en-GB" sz="2800" dirty="0">
              <a:latin typeface="Century Gothic" panose="020B0502020202020204" pitchFamily="34" charset="0"/>
            </a:endParaRPr>
          </a:p>
          <a:p>
            <a:pPr marL="0" indent="0">
              <a:lnSpc>
                <a:spcPct val="100000"/>
              </a:lnSpc>
              <a:buNone/>
            </a:pPr>
            <a:r>
              <a:rPr lang="en-GB" sz="2800" dirty="0" smtClean="0">
                <a:solidFill>
                  <a:srgbClr val="FF0000"/>
                </a:solidFill>
                <a:latin typeface="Century Gothic" panose="020B0502020202020204" pitchFamily="34" charset="0"/>
              </a:rPr>
              <a:t>Red </a:t>
            </a:r>
            <a:r>
              <a:rPr lang="en-GB" sz="2800" dirty="0">
                <a:solidFill>
                  <a:srgbClr val="FF0000"/>
                </a:solidFill>
                <a:latin typeface="Century Gothic" panose="020B0502020202020204" pitchFamily="34" charset="0"/>
              </a:rPr>
              <a:t>word examples: said, what, where, because etc. Words that don’t follow a rule. </a:t>
            </a:r>
          </a:p>
          <a:p>
            <a:pPr marL="0" indent="0">
              <a:lnSpc>
                <a:spcPct val="100000"/>
              </a:lnSpc>
              <a:buNone/>
            </a:pPr>
            <a:r>
              <a:rPr lang="en-GB" sz="2800" dirty="0">
                <a:solidFill>
                  <a:srgbClr val="FFC000"/>
                </a:solidFill>
                <a:latin typeface="Century Gothic" panose="020B0502020202020204" pitchFamily="34" charset="0"/>
              </a:rPr>
              <a:t>Orange words will be curriculum words.</a:t>
            </a:r>
          </a:p>
          <a:p>
            <a:pPr>
              <a:lnSpc>
                <a:spcPct val="100000"/>
              </a:lnSpc>
            </a:pPr>
            <a:endParaRPr lang="en-GB" sz="2800" dirty="0">
              <a:latin typeface="Century Gothic" panose="020B0502020202020204" pitchFamily="34" charset="0"/>
            </a:endParaRPr>
          </a:p>
        </p:txBody>
      </p:sp>
      <p:sp>
        <p:nvSpPr>
          <p:cNvPr id="4" name="TextBox 3"/>
          <p:cNvSpPr txBox="1"/>
          <p:nvPr/>
        </p:nvSpPr>
        <p:spPr>
          <a:xfrm>
            <a:off x="10803988" y="111558"/>
            <a:ext cx="815926" cy="366744"/>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10363010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0" y="28921"/>
            <a:ext cx="12337366" cy="7040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5660" rIns="0" bIns="28566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altLang="en-US" sz="2800" b="1" i="0" u="none" strike="noStrike" kern="1200" cap="none" spc="0" normalizeH="0" baseline="0" noProof="0" dirty="0" smtClean="0">
                <a:ln>
                  <a:noFill/>
                </a:ln>
                <a:solidFill>
                  <a:srgbClr val="233C98"/>
                </a:solidFill>
                <a:effectLst/>
                <a:uLnTx/>
                <a:uFillTx/>
                <a:latin typeface="Century Gothic" panose="020F0302020204030204"/>
                <a:ea typeface="+mn-ea"/>
                <a:cs typeface="+mn-cs"/>
              </a:rPr>
              <a:t>What it Is? </a:t>
            </a: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A computer-based reading program used in school and at home to help with reading confidence and fluency. </a:t>
            </a:r>
          </a:p>
          <a:p>
            <a:pPr marR="0" lvl="0" algn="l" defTabSz="914400" rtl="0" eaLnBrk="0" fontAlgn="base" latinLnBrk="0" hangingPunct="0">
              <a:lnSpc>
                <a:spcPct val="100000"/>
              </a:lnSpc>
              <a:spcBef>
                <a:spcPct val="0"/>
              </a:spcBef>
              <a:spcAft>
                <a:spcPct val="0"/>
              </a:spcAft>
              <a:buClrTx/>
              <a:buSzTx/>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LEXIA automatically adjusts to your child's exact reading level, </a:t>
            </a:r>
          </a:p>
          <a:p>
            <a:pPr lvl="1" defTabSz="914400" eaLnBrk="0" fontAlgn="base" hangingPunct="0">
              <a:spcBef>
                <a:spcPct val="0"/>
              </a:spcBef>
              <a:spcAft>
                <a:spcPct val="0"/>
              </a:spcAft>
              <a:defRPr/>
            </a:pP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letting them learn at their </a:t>
            </a:r>
            <a:r>
              <a:rPr kumimoji="0" lang="en-US" altLang="en-US" sz="2800" b="1" i="0" u="none" strike="noStrike" kern="1200" cap="none" spc="0" normalizeH="0" baseline="0" noProof="0" dirty="0" smtClean="0">
                <a:ln>
                  <a:noFill/>
                </a:ln>
                <a:solidFill>
                  <a:srgbClr val="233C98"/>
                </a:solidFill>
                <a:effectLst/>
                <a:uLnTx/>
                <a:uFillTx/>
                <a:latin typeface="Century Gothic" panose="020F0302020204030204"/>
                <a:ea typeface="+mn-ea"/>
                <a:cs typeface="+mn-cs"/>
              </a:rPr>
              <a:t>own comfortable pace</a:t>
            </a: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a:t>
            </a: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Games and activities that build essential skills, including </a:t>
            </a:r>
            <a:r>
              <a:rPr kumimoji="0" lang="en-US" altLang="en-US" sz="2800" b="1" i="0" u="none" strike="noStrike" kern="1200" cap="none" spc="0" normalizeH="0" baseline="0" noProof="0" dirty="0" smtClean="0">
                <a:ln>
                  <a:noFill/>
                </a:ln>
                <a:solidFill>
                  <a:srgbClr val="233C98"/>
                </a:solidFill>
                <a:effectLst/>
                <a:uLnTx/>
                <a:uFillTx/>
                <a:latin typeface="Century Gothic" panose="020F0302020204030204"/>
                <a:ea typeface="+mn-ea"/>
                <a:cs typeface="+mn-cs"/>
              </a:rPr>
              <a:t>phonics, vocabulary, spelling, and reading comprehension</a:t>
            </a: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a:t>
            </a: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LEXIA checks your child's progress quietly in the background, showing us </a:t>
            </a:r>
            <a:r>
              <a:rPr kumimoji="0" lang="en-US" altLang="en-US" sz="2800" b="1" i="0" u="none" strike="noStrike" kern="1200" cap="none" spc="0" normalizeH="0" baseline="0" noProof="0" dirty="0" smtClean="0">
                <a:ln>
                  <a:noFill/>
                </a:ln>
                <a:solidFill>
                  <a:srgbClr val="233C98"/>
                </a:solidFill>
                <a:effectLst/>
                <a:uLnTx/>
                <a:uFillTx/>
                <a:latin typeface="Century Gothic" panose="020F0302020204030204"/>
                <a:ea typeface="+mn-ea"/>
                <a:cs typeface="+mn-cs"/>
              </a:rPr>
              <a:t>exactly where they need extra help</a:t>
            </a:r>
            <a:r>
              <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rPr>
              <a:t>.</a:t>
            </a: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457200" marR="0" lvl="0" indent="-45720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defRPr/>
            </a:pPr>
            <a:r>
              <a:rPr lang="en-US" altLang="en-US" sz="2800" dirty="0" smtClean="0">
                <a:solidFill>
                  <a:srgbClr val="233C98"/>
                </a:solidFill>
                <a:latin typeface="Century Gothic" panose="020F0302020204030204"/>
              </a:rPr>
              <a:t>We will be sending home a log in for your child to </a:t>
            </a:r>
            <a:r>
              <a:rPr lang="en-US" altLang="en-US" sz="2800" dirty="0" err="1" smtClean="0">
                <a:solidFill>
                  <a:srgbClr val="233C98"/>
                </a:solidFill>
                <a:latin typeface="Century Gothic" panose="020F0302020204030204"/>
              </a:rPr>
              <a:t>practise</a:t>
            </a:r>
            <a:r>
              <a:rPr lang="en-US" altLang="en-US" sz="2800" dirty="0" smtClean="0">
                <a:solidFill>
                  <a:srgbClr val="233C98"/>
                </a:solidFill>
                <a:latin typeface="Century Gothic" panose="020F0302020204030204"/>
              </a:rPr>
              <a:t> at home. </a:t>
            </a: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800" b="0" i="0" u="none" strike="noStrike" kern="1200" cap="none" spc="0" normalizeH="0" baseline="0" noProof="0" dirty="0" smtClean="0">
              <a:ln>
                <a:noFill/>
              </a:ln>
              <a:solidFill>
                <a:srgbClr val="233C98"/>
              </a:solidFill>
              <a:effectLst/>
              <a:uLnTx/>
              <a:uFillTx/>
              <a:latin typeface="Century Gothic" panose="020F0302020204030204"/>
              <a:ea typeface="+mn-ea"/>
              <a:cs typeface="+mn-cs"/>
            </a:endParaRPr>
          </a:p>
        </p:txBody>
      </p:sp>
      <p:pic>
        <p:nvPicPr>
          <p:cNvPr id="8" name="Picture 7"/>
          <p:cNvPicPr>
            <a:picLocks noChangeAspect="1"/>
          </p:cNvPicPr>
          <p:nvPr/>
        </p:nvPicPr>
        <p:blipFill>
          <a:blip r:embed="rId2"/>
          <a:stretch>
            <a:fillRect/>
          </a:stretch>
        </p:blipFill>
        <p:spPr>
          <a:xfrm>
            <a:off x="236916" y="-22942"/>
            <a:ext cx="1493649" cy="810838"/>
          </a:xfrm>
          <a:prstGeom prst="rect">
            <a:avLst/>
          </a:prstGeom>
        </p:spPr>
      </p:pic>
      <p:sp>
        <p:nvSpPr>
          <p:cNvPr id="3" name="TextBox 2"/>
          <p:cNvSpPr txBox="1"/>
          <p:nvPr/>
        </p:nvSpPr>
        <p:spPr>
          <a:xfrm>
            <a:off x="10930597" y="168812"/>
            <a:ext cx="703385" cy="369332"/>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451034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63204" y="-2766388"/>
            <a:ext cx="15928075" cy="10605443"/>
          </a:xfrm>
          <a:prstGeom prst="rect">
            <a:avLst/>
          </a:prstGeom>
        </p:spPr>
      </p:pic>
      <p:sp>
        <p:nvSpPr>
          <p:cNvPr id="3" name="Content Placeholder 2"/>
          <p:cNvSpPr>
            <a:spLocks noGrp="1"/>
          </p:cNvSpPr>
          <p:nvPr>
            <p:ph idx="1"/>
          </p:nvPr>
        </p:nvSpPr>
        <p:spPr>
          <a:xfrm rot="20526892">
            <a:off x="3293566" y="2207891"/>
            <a:ext cx="7316370" cy="4507559"/>
          </a:xfrm>
        </p:spPr>
        <p:txBody>
          <a:bodyPr vert="horz" lIns="91440" tIns="45720" rIns="91440" bIns="45720" rtlCol="0" anchor="t">
            <a:normAutofit/>
          </a:bodyPr>
          <a:lstStyle/>
          <a:p>
            <a:pPr>
              <a:lnSpc>
                <a:spcPct val="120000"/>
              </a:lnSpc>
            </a:pPr>
            <a:r>
              <a:rPr lang="en-GB" sz="2800" dirty="0"/>
              <a:t>Reading our read aloud books daily.</a:t>
            </a:r>
          </a:p>
          <a:p>
            <a:pPr>
              <a:lnSpc>
                <a:spcPct val="120000"/>
              </a:lnSpc>
            </a:pPr>
            <a:r>
              <a:rPr lang="en-GB" sz="2800" dirty="0"/>
              <a:t>Maths – every week linked to current learning set Friday due Wednesday </a:t>
            </a:r>
            <a:endParaRPr lang="en-GB" sz="2800" dirty="0" smtClean="0"/>
          </a:p>
          <a:p>
            <a:pPr>
              <a:lnSpc>
                <a:spcPct val="120000"/>
              </a:lnSpc>
            </a:pPr>
            <a:r>
              <a:rPr lang="en-GB" sz="2800" dirty="0" smtClean="0"/>
              <a:t>Spelling – every week linked to current </a:t>
            </a:r>
            <a:br>
              <a:rPr lang="en-GB" sz="2800" dirty="0" smtClean="0"/>
            </a:br>
            <a:r>
              <a:rPr lang="en-GB" sz="2800" dirty="0" smtClean="0"/>
              <a:t>           learning.</a:t>
            </a:r>
          </a:p>
          <a:p>
            <a:pPr>
              <a:lnSpc>
                <a:spcPct val="120000"/>
              </a:lnSpc>
            </a:pPr>
            <a:r>
              <a:rPr lang="en-GB" sz="2800" dirty="0"/>
              <a:t>           Times Tables </a:t>
            </a:r>
            <a:br>
              <a:rPr lang="en-GB" sz="2800" dirty="0"/>
            </a:br>
            <a:r>
              <a:rPr lang="en-GB" sz="2800" dirty="0"/>
              <a:t>           </a:t>
            </a:r>
            <a:r>
              <a:rPr lang="en-GB" sz="2800" dirty="0" err="1"/>
              <a:t>TTRock</a:t>
            </a:r>
            <a:r>
              <a:rPr lang="en-GB" sz="2800" dirty="0"/>
              <a:t> Stars – Sound check.</a:t>
            </a:r>
          </a:p>
        </p:txBody>
      </p:sp>
      <p:sp>
        <p:nvSpPr>
          <p:cNvPr id="6" name="Freeform 5"/>
          <p:cNvSpPr/>
          <p:nvPr/>
        </p:nvSpPr>
        <p:spPr>
          <a:xfrm>
            <a:off x="4367284" y="5404513"/>
            <a:ext cx="990473" cy="1869744"/>
          </a:xfrm>
          <a:custGeom>
            <a:avLst/>
            <a:gdLst>
              <a:gd name="connsiteX0" fmla="*/ 955343 w 990473"/>
              <a:gd name="connsiteY0" fmla="*/ 1815153 h 1869744"/>
              <a:gd name="connsiteX1" fmla="*/ 955343 w 990473"/>
              <a:gd name="connsiteY1" fmla="*/ 1815153 h 1869744"/>
              <a:gd name="connsiteX2" fmla="*/ 968991 w 990473"/>
              <a:gd name="connsiteY2" fmla="*/ 1269242 h 1869744"/>
              <a:gd name="connsiteX3" fmla="*/ 955343 w 990473"/>
              <a:gd name="connsiteY3" fmla="*/ 1009935 h 1869744"/>
              <a:gd name="connsiteX4" fmla="*/ 941695 w 990473"/>
              <a:gd name="connsiteY4" fmla="*/ 968991 h 1869744"/>
              <a:gd name="connsiteX5" fmla="*/ 928047 w 990473"/>
              <a:gd name="connsiteY5" fmla="*/ 914400 h 1869744"/>
              <a:gd name="connsiteX6" fmla="*/ 900752 w 990473"/>
              <a:gd name="connsiteY6" fmla="*/ 832514 h 1869744"/>
              <a:gd name="connsiteX7" fmla="*/ 764274 w 990473"/>
              <a:gd name="connsiteY7" fmla="*/ 627797 h 1869744"/>
              <a:gd name="connsiteX8" fmla="*/ 682388 w 990473"/>
              <a:gd name="connsiteY8" fmla="*/ 477672 h 1869744"/>
              <a:gd name="connsiteX9" fmla="*/ 668740 w 990473"/>
              <a:gd name="connsiteY9" fmla="*/ 436729 h 1869744"/>
              <a:gd name="connsiteX10" fmla="*/ 641444 w 990473"/>
              <a:gd name="connsiteY10" fmla="*/ 341194 h 1869744"/>
              <a:gd name="connsiteX11" fmla="*/ 614149 w 990473"/>
              <a:gd name="connsiteY11" fmla="*/ 300251 h 1869744"/>
              <a:gd name="connsiteX12" fmla="*/ 600501 w 990473"/>
              <a:gd name="connsiteY12" fmla="*/ 259308 h 1869744"/>
              <a:gd name="connsiteX13" fmla="*/ 573206 w 990473"/>
              <a:gd name="connsiteY13" fmla="*/ 218365 h 1869744"/>
              <a:gd name="connsiteX14" fmla="*/ 559558 w 990473"/>
              <a:gd name="connsiteY14" fmla="*/ 177421 h 1869744"/>
              <a:gd name="connsiteX15" fmla="*/ 532262 w 990473"/>
              <a:gd name="connsiteY15" fmla="*/ 81887 h 1869744"/>
              <a:gd name="connsiteX16" fmla="*/ 464023 w 990473"/>
              <a:gd name="connsiteY16" fmla="*/ 0 h 1869744"/>
              <a:gd name="connsiteX17" fmla="*/ 409432 w 990473"/>
              <a:gd name="connsiteY17" fmla="*/ 122830 h 1869744"/>
              <a:gd name="connsiteX18" fmla="*/ 354841 w 990473"/>
              <a:gd name="connsiteY18" fmla="*/ 245660 h 1869744"/>
              <a:gd name="connsiteX19" fmla="*/ 327546 w 990473"/>
              <a:gd name="connsiteY19" fmla="*/ 709684 h 1869744"/>
              <a:gd name="connsiteX20" fmla="*/ 300250 w 990473"/>
              <a:gd name="connsiteY20" fmla="*/ 832514 h 1869744"/>
              <a:gd name="connsiteX21" fmla="*/ 245659 w 990473"/>
              <a:gd name="connsiteY21" fmla="*/ 928048 h 1869744"/>
              <a:gd name="connsiteX22" fmla="*/ 204716 w 990473"/>
              <a:gd name="connsiteY22" fmla="*/ 1009935 h 1869744"/>
              <a:gd name="connsiteX23" fmla="*/ 150125 w 990473"/>
              <a:gd name="connsiteY23" fmla="*/ 1105469 h 1869744"/>
              <a:gd name="connsiteX24" fmla="*/ 68238 w 990473"/>
              <a:gd name="connsiteY24" fmla="*/ 1173708 h 1869744"/>
              <a:gd name="connsiteX25" fmla="*/ 0 w 990473"/>
              <a:gd name="connsiteY25" fmla="*/ 1255594 h 1869744"/>
              <a:gd name="connsiteX26" fmla="*/ 13647 w 990473"/>
              <a:gd name="connsiteY26" fmla="*/ 1528550 h 1869744"/>
              <a:gd name="connsiteX27" fmla="*/ 27295 w 990473"/>
              <a:gd name="connsiteY27" fmla="*/ 1610436 h 1869744"/>
              <a:gd name="connsiteX28" fmla="*/ 54591 w 990473"/>
              <a:gd name="connsiteY28" fmla="*/ 1665027 h 1869744"/>
              <a:gd name="connsiteX29" fmla="*/ 122829 w 990473"/>
              <a:gd name="connsiteY29" fmla="*/ 1787857 h 1869744"/>
              <a:gd name="connsiteX30" fmla="*/ 150125 w 990473"/>
              <a:gd name="connsiteY30" fmla="*/ 1828800 h 1869744"/>
              <a:gd name="connsiteX31" fmla="*/ 177420 w 990473"/>
              <a:gd name="connsiteY31" fmla="*/ 1869744 h 1869744"/>
              <a:gd name="connsiteX32" fmla="*/ 204716 w 990473"/>
              <a:gd name="connsiteY32" fmla="*/ 1869744 h 1869744"/>
              <a:gd name="connsiteX33" fmla="*/ 955343 w 990473"/>
              <a:gd name="connsiteY33" fmla="*/ 1760562 h 1869744"/>
              <a:gd name="connsiteX34" fmla="*/ 955343 w 990473"/>
              <a:gd name="connsiteY34" fmla="*/ 1815153 h 186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0473" h="1869744">
                <a:moveTo>
                  <a:pt x="955343" y="1815153"/>
                </a:moveTo>
                <a:lnTo>
                  <a:pt x="955343" y="1815153"/>
                </a:lnTo>
                <a:cubicBezTo>
                  <a:pt x="1012339" y="1558664"/>
                  <a:pt x="987041" y="1720512"/>
                  <a:pt x="968991" y="1269242"/>
                </a:cubicBezTo>
                <a:cubicBezTo>
                  <a:pt x="965532" y="1182756"/>
                  <a:pt x="963179" y="1096135"/>
                  <a:pt x="955343" y="1009935"/>
                </a:cubicBezTo>
                <a:cubicBezTo>
                  <a:pt x="954041" y="995608"/>
                  <a:pt x="945647" y="982824"/>
                  <a:pt x="941695" y="968991"/>
                </a:cubicBezTo>
                <a:cubicBezTo>
                  <a:pt x="936542" y="950956"/>
                  <a:pt x="933437" y="932366"/>
                  <a:pt x="928047" y="914400"/>
                </a:cubicBezTo>
                <a:cubicBezTo>
                  <a:pt x="919780" y="886842"/>
                  <a:pt x="916712" y="856454"/>
                  <a:pt x="900752" y="832514"/>
                </a:cubicBezTo>
                <a:lnTo>
                  <a:pt x="764274" y="627797"/>
                </a:lnTo>
                <a:cubicBezTo>
                  <a:pt x="731051" y="577962"/>
                  <a:pt x="703030" y="539597"/>
                  <a:pt x="682388" y="477672"/>
                </a:cubicBezTo>
                <a:cubicBezTo>
                  <a:pt x="677839" y="464024"/>
                  <a:pt x="672692" y="450561"/>
                  <a:pt x="668740" y="436729"/>
                </a:cubicBezTo>
                <a:cubicBezTo>
                  <a:pt x="662909" y="416322"/>
                  <a:pt x="652352" y="363009"/>
                  <a:pt x="641444" y="341194"/>
                </a:cubicBezTo>
                <a:cubicBezTo>
                  <a:pt x="634109" y="326523"/>
                  <a:pt x="621484" y="314922"/>
                  <a:pt x="614149" y="300251"/>
                </a:cubicBezTo>
                <a:cubicBezTo>
                  <a:pt x="607715" y="287384"/>
                  <a:pt x="606935" y="272175"/>
                  <a:pt x="600501" y="259308"/>
                </a:cubicBezTo>
                <a:cubicBezTo>
                  <a:pt x="593166" y="244637"/>
                  <a:pt x="580541" y="233036"/>
                  <a:pt x="573206" y="218365"/>
                </a:cubicBezTo>
                <a:cubicBezTo>
                  <a:pt x="566772" y="205498"/>
                  <a:pt x="563510" y="191254"/>
                  <a:pt x="559558" y="177421"/>
                </a:cubicBezTo>
                <a:cubicBezTo>
                  <a:pt x="553727" y="157013"/>
                  <a:pt x="543170" y="103703"/>
                  <a:pt x="532262" y="81887"/>
                </a:cubicBezTo>
                <a:cubicBezTo>
                  <a:pt x="513261" y="43884"/>
                  <a:pt x="494207" y="30184"/>
                  <a:pt x="464023" y="0"/>
                </a:cubicBezTo>
                <a:cubicBezTo>
                  <a:pt x="431541" y="97448"/>
                  <a:pt x="452688" y="57947"/>
                  <a:pt x="409432" y="122830"/>
                </a:cubicBezTo>
                <a:cubicBezTo>
                  <a:pt x="376950" y="220278"/>
                  <a:pt x="398097" y="180777"/>
                  <a:pt x="354841" y="245660"/>
                </a:cubicBezTo>
                <a:cubicBezTo>
                  <a:pt x="295416" y="423944"/>
                  <a:pt x="353038" y="238081"/>
                  <a:pt x="327546" y="709684"/>
                </a:cubicBezTo>
                <a:cubicBezTo>
                  <a:pt x="326275" y="733194"/>
                  <a:pt x="314985" y="803044"/>
                  <a:pt x="300250" y="832514"/>
                </a:cubicBezTo>
                <a:cubicBezTo>
                  <a:pt x="231726" y="969561"/>
                  <a:pt x="317431" y="760579"/>
                  <a:pt x="245659" y="928048"/>
                </a:cubicBezTo>
                <a:cubicBezTo>
                  <a:pt x="192040" y="1053160"/>
                  <a:pt x="279654" y="878794"/>
                  <a:pt x="204716" y="1009935"/>
                </a:cubicBezTo>
                <a:cubicBezTo>
                  <a:pt x="190445" y="1034909"/>
                  <a:pt x="172290" y="1083303"/>
                  <a:pt x="150125" y="1105469"/>
                </a:cubicBezTo>
                <a:cubicBezTo>
                  <a:pt x="42768" y="1212828"/>
                  <a:pt x="180033" y="1039555"/>
                  <a:pt x="68238" y="1173708"/>
                </a:cubicBezTo>
                <a:cubicBezTo>
                  <a:pt x="-26774" y="1287721"/>
                  <a:pt x="119626" y="1135968"/>
                  <a:pt x="0" y="1255594"/>
                </a:cubicBezTo>
                <a:cubicBezTo>
                  <a:pt x="4549" y="1346579"/>
                  <a:pt x="6660" y="1437719"/>
                  <a:pt x="13647" y="1528550"/>
                </a:cubicBezTo>
                <a:cubicBezTo>
                  <a:pt x="15769" y="1556140"/>
                  <a:pt x="19343" y="1583931"/>
                  <a:pt x="27295" y="1610436"/>
                </a:cubicBezTo>
                <a:cubicBezTo>
                  <a:pt x="33141" y="1629923"/>
                  <a:pt x="46577" y="1646327"/>
                  <a:pt x="54591" y="1665027"/>
                </a:cubicBezTo>
                <a:cubicBezTo>
                  <a:pt x="97831" y="1765922"/>
                  <a:pt x="16430" y="1628261"/>
                  <a:pt x="122829" y="1787857"/>
                </a:cubicBezTo>
                <a:lnTo>
                  <a:pt x="150125" y="1828800"/>
                </a:lnTo>
                <a:cubicBezTo>
                  <a:pt x="159224" y="1842448"/>
                  <a:pt x="161017" y="1869744"/>
                  <a:pt x="177420" y="1869744"/>
                </a:cubicBezTo>
                <a:lnTo>
                  <a:pt x="204716" y="1869744"/>
                </a:lnTo>
                <a:lnTo>
                  <a:pt x="955343" y="1760562"/>
                </a:lnTo>
                <a:lnTo>
                  <a:pt x="955343" y="1815153"/>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4789714" y="1059543"/>
            <a:ext cx="568043"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1451602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033" y="0"/>
            <a:ext cx="8596668" cy="1320800"/>
          </a:xfrm>
        </p:spPr>
        <p:txBody>
          <a:bodyPr/>
          <a:lstStyle/>
          <a:p>
            <a:r>
              <a:rPr lang="en-GB" b="1" u="sng" dirty="0" smtClean="0">
                <a:solidFill>
                  <a:srgbClr val="233C98"/>
                </a:solidFill>
              </a:rPr>
              <a:t>Year 3 Curriculum</a:t>
            </a:r>
            <a:endParaRPr lang="en-GB" b="1" u="sng" dirty="0">
              <a:solidFill>
                <a:srgbClr val="233C98"/>
              </a:solidFill>
            </a:endParaRPr>
          </a:p>
        </p:txBody>
      </p:sp>
      <p:sp>
        <p:nvSpPr>
          <p:cNvPr id="3" name="Content Placeholder 2"/>
          <p:cNvSpPr>
            <a:spLocks noGrp="1"/>
          </p:cNvSpPr>
          <p:nvPr>
            <p:ph idx="1"/>
          </p:nvPr>
        </p:nvSpPr>
        <p:spPr>
          <a:xfrm>
            <a:off x="199033" y="660400"/>
            <a:ext cx="9698764" cy="4684348"/>
          </a:xfrm>
        </p:spPr>
        <p:txBody>
          <a:bodyPr vert="horz" lIns="91440" tIns="45720" rIns="91440" bIns="45720" rtlCol="0" anchor="t">
            <a:normAutofit/>
          </a:bodyPr>
          <a:lstStyle/>
          <a:p>
            <a:pPr>
              <a:buFont typeface="Wingdings" panose="05000000000000000000" pitchFamily="2" charset="2"/>
              <a:buChar char="Ø"/>
            </a:pPr>
            <a:r>
              <a:rPr lang="en-GB" sz="2800" b="1" dirty="0"/>
              <a:t>History</a:t>
            </a:r>
            <a:r>
              <a:rPr lang="en-GB" sz="2800" dirty="0"/>
              <a:t>: Stone Age- Iron Age, Romans and Anglo-Saxons.</a:t>
            </a:r>
          </a:p>
          <a:p>
            <a:pPr>
              <a:buFont typeface="Wingdings" panose="05000000000000000000" pitchFamily="2" charset="2"/>
              <a:buChar char="Ø"/>
            </a:pPr>
            <a:r>
              <a:rPr lang="en-GB" sz="2800" b="1" dirty="0"/>
              <a:t>Geography</a:t>
            </a:r>
            <a:r>
              <a:rPr lang="en-GB" sz="2800" dirty="0"/>
              <a:t>: Europe, rivers, </a:t>
            </a:r>
            <a:r>
              <a:rPr lang="en-GB" sz="2800" dirty="0" smtClean="0"/>
              <a:t>deserts</a:t>
            </a:r>
            <a:endParaRPr lang="en-GB" sz="2800" dirty="0"/>
          </a:p>
          <a:p>
            <a:pPr>
              <a:buFont typeface="Wingdings" panose="05000000000000000000" pitchFamily="2" charset="2"/>
              <a:buChar char="Ø"/>
            </a:pPr>
            <a:r>
              <a:rPr lang="en-GB" sz="2800" b="1" dirty="0"/>
              <a:t>Science</a:t>
            </a:r>
            <a:r>
              <a:rPr lang="en-GB" sz="2800" dirty="0"/>
              <a:t>: Rocks &amp; </a:t>
            </a:r>
            <a:r>
              <a:rPr lang="en-GB" sz="2800" dirty="0">
                <a:solidFill>
                  <a:srgbClr val="233C98"/>
                </a:solidFill>
              </a:rPr>
              <a:t>soils</a:t>
            </a:r>
            <a:r>
              <a:rPr lang="en-GB" sz="2800" dirty="0"/>
              <a:t>, forces, animals including humans, plants and light &amp; shadow.</a:t>
            </a:r>
          </a:p>
          <a:p>
            <a:pPr>
              <a:buFont typeface="Wingdings" panose="05000000000000000000" pitchFamily="2" charset="2"/>
              <a:buChar char="Ø"/>
            </a:pPr>
            <a:r>
              <a:rPr lang="en-GB" sz="2800" b="1" dirty="0"/>
              <a:t>Art</a:t>
            </a:r>
            <a:r>
              <a:rPr lang="en-GB" sz="2800" dirty="0"/>
              <a:t>: cave paintings, portraits and river projects.</a:t>
            </a:r>
          </a:p>
          <a:p>
            <a:pPr>
              <a:buFont typeface="Wingdings" panose="05000000000000000000" pitchFamily="2" charset="2"/>
              <a:buChar char="Ø"/>
            </a:pPr>
            <a:r>
              <a:rPr lang="en-GB" sz="2800" b="1" dirty="0"/>
              <a:t>DT</a:t>
            </a:r>
            <a:r>
              <a:rPr lang="en-GB" sz="2800" dirty="0"/>
              <a:t>: structures (castles), cooking (eating </a:t>
            </a:r>
            <a:r>
              <a:rPr lang="en-GB" sz="2800" dirty="0" smtClean="0"/>
              <a:t>seasonally) and E-Charms</a:t>
            </a:r>
            <a:r>
              <a:rPr lang="en-GB" sz="2800" dirty="0" smtClean="0">
                <a:solidFill>
                  <a:srgbClr val="FFFFFF"/>
                </a:solidFill>
                <a:latin typeface="Trebuchet MS"/>
                <a:cs typeface="Calibri"/>
              </a:rPr>
              <a:t>)</a:t>
            </a:r>
            <a:endParaRPr lang="en-GB" sz="2800" dirty="0"/>
          </a:p>
          <a:p>
            <a:endParaRPr lang="en-GB" sz="2800" dirty="0"/>
          </a:p>
        </p:txBody>
      </p:sp>
      <p:sp>
        <p:nvSpPr>
          <p:cNvPr id="4" name="TextBox 3"/>
          <p:cNvSpPr txBox="1"/>
          <p:nvPr/>
        </p:nvSpPr>
        <p:spPr>
          <a:xfrm>
            <a:off x="7906043" y="267286"/>
            <a:ext cx="731520"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19711092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844" y="699366"/>
            <a:ext cx="9226476" cy="5068388"/>
          </a:xfrm>
        </p:spPr>
        <p:txBody>
          <a:bodyPr vert="horz" lIns="91440" tIns="45720" rIns="91440" bIns="45720" rtlCol="0" anchor="t">
            <a:normAutofit/>
          </a:bodyPr>
          <a:lstStyle/>
          <a:p>
            <a:pPr>
              <a:buFont typeface="Wingdings" panose="05000000000000000000" pitchFamily="2" charset="2"/>
              <a:buChar char="Ø"/>
            </a:pPr>
            <a:r>
              <a:rPr lang="en-GB" dirty="0"/>
              <a:t>1st PE session is on </a:t>
            </a:r>
            <a:r>
              <a:rPr lang="en-GB" dirty="0" smtClean="0"/>
              <a:t>Tuesday. </a:t>
            </a:r>
          </a:p>
          <a:p>
            <a:pPr>
              <a:buFont typeface="Wingdings" panose="05000000000000000000" pitchFamily="2" charset="2"/>
              <a:buChar char="Ø"/>
            </a:pPr>
            <a:r>
              <a:rPr lang="en-GB" dirty="0" smtClean="0"/>
              <a:t>2nd </a:t>
            </a:r>
            <a:r>
              <a:rPr lang="en-GB" dirty="0"/>
              <a:t>PE session is on a </a:t>
            </a:r>
            <a:r>
              <a:rPr lang="en-GB" dirty="0" smtClean="0"/>
              <a:t>Thursday. </a:t>
            </a:r>
          </a:p>
          <a:p>
            <a:pPr>
              <a:buFont typeface="Wingdings" panose="05000000000000000000" pitchFamily="2" charset="2"/>
              <a:buChar char="Ø"/>
            </a:pPr>
            <a:r>
              <a:rPr lang="en-GB" dirty="0" smtClean="0"/>
              <a:t>In </a:t>
            </a:r>
            <a:r>
              <a:rPr lang="en-GB" dirty="0"/>
              <a:t>winter, please provide track-suit and a hat – unless </a:t>
            </a:r>
            <a:r>
              <a:rPr lang="en-GB" dirty="0" smtClean="0"/>
              <a:t> the </a:t>
            </a:r>
            <a:r>
              <a:rPr lang="en-GB" dirty="0"/>
              <a:t>rain is torrential or the playground too icy we WILL be outside! </a:t>
            </a:r>
          </a:p>
          <a:p>
            <a:pPr>
              <a:buFont typeface="Wingdings" panose="05000000000000000000" pitchFamily="2" charset="2"/>
              <a:buChar char="Ø"/>
            </a:pPr>
            <a:r>
              <a:rPr lang="en-GB" dirty="0"/>
              <a:t>House colour t-shirt, dark shorts, plain black trainers.</a:t>
            </a:r>
          </a:p>
          <a:p>
            <a:pPr>
              <a:buFont typeface="Wingdings" panose="05000000000000000000" pitchFamily="2" charset="2"/>
              <a:buChar char="Ø"/>
            </a:pPr>
            <a:r>
              <a:rPr lang="en-GB" dirty="0"/>
              <a:t>Earrings – not allowed. Take out before they come to school please. Plan ahead and pierce in the summer holiday.</a:t>
            </a:r>
          </a:p>
          <a:p>
            <a:endParaRPr lang="en-GB" dirty="0"/>
          </a:p>
        </p:txBody>
      </p:sp>
      <p:sp>
        <p:nvSpPr>
          <p:cNvPr id="5" name="Rectangle 4"/>
          <p:cNvSpPr/>
          <p:nvPr/>
        </p:nvSpPr>
        <p:spPr>
          <a:xfrm>
            <a:off x="0" y="0"/>
            <a:ext cx="599844" cy="553998"/>
          </a:xfrm>
          <a:prstGeom prst="rect">
            <a:avLst/>
          </a:prstGeom>
        </p:spPr>
        <p:txBody>
          <a:bodyPr wrap="none">
            <a:spAutoFit/>
          </a:bodyPr>
          <a:lstStyle/>
          <a:p>
            <a:r>
              <a:rPr lang="en-GB" sz="3000" b="1" u="sng" dirty="0" smtClean="0">
                <a:solidFill>
                  <a:srgbClr val="233C98"/>
                </a:solidFill>
              </a:rPr>
              <a:t>PE</a:t>
            </a:r>
            <a:endParaRPr lang="en-GB" sz="3000" u="sng" dirty="0"/>
          </a:p>
        </p:txBody>
      </p:sp>
      <p:sp>
        <p:nvSpPr>
          <p:cNvPr id="2" name="TextBox 1"/>
          <p:cNvSpPr txBox="1"/>
          <p:nvPr/>
        </p:nvSpPr>
        <p:spPr>
          <a:xfrm>
            <a:off x="8412480" y="239151"/>
            <a:ext cx="689317" cy="369332"/>
          </a:xfrm>
          <a:prstGeom prst="rect">
            <a:avLst/>
          </a:prstGeom>
          <a:noFill/>
        </p:spPr>
        <p:txBody>
          <a:bodyPr wrap="square" rtlCol="0">
            <a:spAutoFit/>
          </a:bodyPr>
          <a:lstStyle/>
          <a:p>
            <a:r>
              <a:rPr lang="en-GB" dirty="0" smtClean="0"/>
              <a:t>JK</a:t>
            </a:r>
            <a:endParaRPr lang="en-GB" dirty="0"/>
          </a:p>
        </p:txBody>
      </p:sp>
    </p:spTree>
    <p:extLst>
      <p:ext uri="{BB962C8B-B14F-4D97-AF65-F5344CB8AC3E}">
        <p14:creationId xmlns:p14="http://schemas.microsoft.com/office/powerpoint/2010/main" val="307010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590843"/>
          </a:xfrm>
        </p:spPr>
        <p:txBody>
          <a:bodyPr/>
          <a:lstStyle/>
          <a:p>
            <a:r>
              <a:rPr lang="en-GB" b="1" u="sng" dirty="0" smtClean="0">
                <a:solidFill>
                  <a:srgbClr val="233C98"/>
                </a:solidFill>
              </a:rPr>
              <a:t>PE - Swimming</a:t>
            </a:r>
            <a:endParaRPr lang="en-GB" b="1" u="sng" dirty="0">
              <a:solidFill>
                <a:srgbClr val="233C98"/>
              </a:solidFill>
            </a:endParaRPr>
          </a:p>
        </p:txBody>
      </p:sp>
      <p:sp>
        <p:nvSpPr>
          <p:cNvPr id="3" name="Content Placeholder 2"/>
          <p:cNvSpPr>
            <a:spLocks noGrp="1"/>
          </p:cNvSpPr>
          <p:nvPr>
            <p:ph idx="1"/>
          </p:nvPr>
        </p:nvSpPr>
        <p:spPr>
          <a:xfrm>
            <a:off x="0" y="689317"/>
            <a:ext cx="9537102" cy="4730594"/>
          </a:xfrm>
        </p:spPr>
        <p:txBody>
          <a:bodyPr vert="horz" lIns="91440" tIns="45720" rIns="91440" bIns="45720" rtlCol="0" anchor="t">
            <a:normAutofit fontScale="92500" lnSpcReduction="20000"/>
          </a:bodyPr>
          <a:lstStyle/>
          <a:p>
            <a:pPr>
              <a:buFont typeface="Wingdings" panose="05000000000000000000" pitchFamily="2" charset="2"/>
              <a:buChar char="Ø"/>
            </a:pPr>
            <a:r>
              <a:rPr lang="en-GB" sz="2800" dirty="0"/>
              <a:t>Year 3 will be swimming in Terms 3, 4, 5 and </a:t>
            </a:r>
            <a:r>
              <a:rPr lang="en-GB" sz="2800" dirty="0" smtClean="0"/>
              <a:t>6</a:t>
            </a:r>
            <a:r>
              <a:rPr lang="en-GB" dirty="0"/>
              <a:t> </a:t>
            </a:r>
            <a:r>
              <a:rPr lang="en-GB" dirty="0" smtClean="0"/>
              <a:t>at Tonbridge Swimming Pool and taught by qualified swimming instructors. </a:t>
            </a:r>
            <a:endParaRPr lang="en-GB" sz="2800" u="sng" dirty="0"/>
          </a:p>
          <a:p>
            <a:pPr>
              <a:buFont typeface="Wingdings" panose="05000000000000000000" pitchFamily="2" charset="2"/>
              <a:buChar char="Ø"/>
            </a:pPr>
            <a:r>
              <a:rPr lang="en-GB" sz="2800" dirty="0"/>
              <a:t>Swimming is on a rota. We will inform you nearer the time which class is going at what time.</a:t>
            </a:r>
          </a:p>
          <a:p>
            <a:pPr>
              <a:buFont typeface="Wingdings" panose="05000000000000000000" pitchFamily="2" charset="2"/>
              <a:buChar char="Ø"/>
            </a:pPr>
            <a:r>
              <a:rPr lang="en-GB" sz="2800" dirty="0"/>
              <a:t>The last class will be back on site as close to 3:15 as possible. We may be a little late.</a:t>
            </a:r>
          </a:p>
          <a:p>
            <a:pPr>
              <a:buFont typeface="Wingdings" panose="05000000000000000000" pitchFamily="2" charset="2"/>
              <a:buChar char="Ø"/>
            </a:pPr>
            <a:r>
              <a:rPr lang="en-GB" sz="2800" dirty="0"/>
              <a:t>Children need a swimming costume/trunks, a towel and a swimming hat.  Children need to wear goggles. No earrings – </a:t>
            </a:r>
            <a:r>
              <a:rPr lang="en-GB" sz="2800" i="1" dirty="0"/>
              <a:t>please!</a:t>
            </a:r>
          </a:p>
          <a:p>
            <a:pPr>
              <a:buFont typeface="Wingdings" panose="05000000000000000000" pitchFamily="2" charset="2"/>
              <a:buChar char="Ø"/>
            </a:pPr>
            <a:r>
              <a:rPr lang="en-GB" sz="2800" dirty="0"/>
              <a:t>Cost is yet to be confirmed but you will receive information about this in due course. </a:t>
            </a:r>
            <a:endParaRPr lang="en-GB" dirty="0"/>
          </a:p>
        </p:txBody>
      </p:sp>
      <p:sp>
        <p:nvSpPr>
          <p:cNvPr id="4" name="TextBox 3"/>
          <p:cNvSpPr txBox="1"/>
          <p:nvPr/>
        </p:nvSpPr>
        <p:spPr>
          <a:xfrm>
            <a:off x="8412480" y="239151"/>
            <a:ext cx="689317" cy="369332"/>
          </a:xfrm>
          <a:prstGeom prst="rect">
            <a:avLst/>
          </a:prstGeom>
          <a:noFill/>
        </p:spPr>
        <p:txBody>
          <a:bodyPr wrap="square" rtlCol="0">
            <a:spAutoFit/>
          </a:bodyPr>
          <a:lstStyle/>
          <a:p>
            <a:r>
              <a:rPr lang="en-GB" dirty="0" smtClean="0"/>
              <a:t>MH</a:t>
            </a:r>
            <a:endParaRPr lang="en-GB" dirty="0"/>
          </a:p>
        </p:txBody>
      </p:sp>
    </p:spTree>
    <p:extLst>
      <p:ext uri="{BB962C8B-B14F-4D97-AF65-F5344CB8AC3E}">
        <p14:creationId xmlns:p14="http://schemas.microsoft.com/office/powerpoint/2010/main" val="2257160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6391C5BE-DD9E-4C9D-9DD5-A8D97AB0F5C1}"/>
              </a:ext>
            </a:extLst>
          </p:cNvPr>
          <p:cNvSpPr txBox="1"/>
          <p:nvPr/>
        </p:nvSpPr>
        <p:spPr>
          <a:xfrm>
            <a:off x="0" y="-452"/>
            <a:ext cx="11560233" cy="2431435"/>
          </a:xfrm>
          <a:prstGeom prst="rect">
            <a:avLst/>
          </a:prstGeom>
          <a:noFill/>
        </p:spPr>
        <p:txBody>
          <a:bodyPr wrap="square" rtlCol="0">
            <a:spAutoFit/>
          </a:bodyPr>
          <a:lstStyle/>
          <a:p>
            <a:r>
              <a:rPr lang="en-GB" sz="2667" dirty="0">
                <a:solidFill>
                  <a:schemeClr val="accent5">
                    <a:lumMod val="75000"/>
                  </a:schemeClr>
                </a:solidFill>
                <a:latin typeface="Century Gothic" panose="020B0502020202020204" pitchFamily="34" charset="0"/>
                <a:cs typeface="Segoe UI" panose="020B0502040204020203" pitchFamily="34" charset="0"/>
              </a:rPr>
              <a:t>Introducing a new initiative…</a:t>
            </a:r>
          </a:p>
          <a:p>
            <a:r>
              <a:rPr lang="en-GB" sz="3733" b="1" dirty="0">
                <a:solidFill>
                  <a:schemeClr val="accent5">
                    <a:lumMod val="75000"/>
                  </a:schemeClr>
                </a:solidFill>
                <a:latin typeface="Century Gothic" panose="020B0502020202020204" pitchFamily="34" charset="0"/>
                <a:cs typeface="Segoe UI" panose="020B0502040204020203" pitchFamily="34" charset="0"/>
              </a:rPr>
              <a:t>Let Grow: Developing Independence</a:t>
            </a:r>
          </a:p>
          <a:p>
            <a:endParaRPr lang="en-GB" sz="2400" dirty="0">
              <a:latin typeface="Century Gothic" panose="020B0502020202020204" pitchFamily="34" charset="0"/>
              <a:cs typeface="Segoe UI" panose="020B0502040204020203" pitchFamily="34" charset="0"/>
            </a:endParaRPr>
          </a:p>
          <a:p>
            <a:r>
              <a:rPr lang="en-GB" sz="3200" dirty="0">
                <a:solidFill>
                  <a:schemeClr val="accent5">
                    <a:lumMod val="75000"/>
                  </a:schemeClr>
                </a:solidFill>
                <a:latin typeface="Century Gothic" panose="020B0502020202020204" pitchFamily="34" charset="0"/>
                <a:cs typeface="Segoe UI" panose="020B0502040204020203" pitchFamily="34" charset="0"/>
              </a:rPr>
              <a:t>Helping children become more confident, resilient and responsible</a:t>
            </a:r>
          </a:p>
        </p:txBody>
      </p:sp>
      <p:sp>
        <p:nvSpPr>
          <p:cNvPr id="12" name="TextBox 11">
            <a:extLst>
              <a:ext uri="{FF2B5EF4-FFF2-40B4-BE49-F238E27FC236}">
                <a16:creationId xmlns:a16="http://schemas.microsoft.com/office/drawing/2014/main" id="{98185758-0B14-4321-B26D-884E17323662}"/>
              </a:ext>
            </a:extLst>
          </p:cNvPr>
          <p:cNvSpPr txBox="1"/>
          <p:nvPr/>
        </p:nvSpPr>
        <p:spPr>
          <a:xfrm>
            <a:off x="83127" y="2617875"/>
            <a:ext cx="8645236" cy="193899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r>
              <a:rPr lang="en-GB" sz="2400" dirty="0">
                <a:solidFill>
                  <a:schemeClr val="tx2">
                    <a:lumMod val="25000"/>
                  </a:schemeClr>
                </a:solidFill>
                <a:latin typeface="Century Gothic" panose="020B0502020202020204" pitchFamily="34" charset="0"/>
                <a:cs typeface="Segoe UI" panose="020B0502040204020203" pitchFamily="34" charset="0"/>
              </a:rPr>
              <a:t>Each </a:t>
            </a:r>
            <a:r>
              <a:rPr lang="en-GB" sz="2400" dirty="0" smtClean="0">
                <a:solidFill>
                  <a:schemeClr val="tx2">
                    <a:lumMod val="25000"/>
                  </a:schemeClr>
                </a:solidFill>
                <a:latin typeface="Century Gothic" panose="020B0502020202020204" pitchFamily="34" charset="0"/>
                <a:cs typeface="Segoe UI" panose="020B0502040204020203" pitchFamily="34" charset="0"/>
              </a:rPr>
              <a:t>month</a:t>
            </a:r>
            <a:r>
              <a:rPr lang="en-GB" sz="2400" dirty="0">
                <a:solidFill>
                  <a:schemeClr val="tx2">
                    <a:lumMod val="25000"/>
                  </a:schemeClr>
                </a:solidFill>
                <a:latin typeface="Century Gothic" panose="020B0502020202020204" pitchFamily="34" charset="0"/>
                <a:cs typeface="Segoe UI" panose="020B0502040204020203" pitchFamily="34" charset="0"/>
              </a:rPr>
              <a:t>...</a:t>
            </a:r>
          </a:p>
          <a:p>
            <a:pPr marL="342900" indent="-342900">
              <a:buFont typeface="Wingdings" panose="05000000000000000000" pitchFamily="2" charset="2"/>
              <a:buChar char="Ø"/>
            </a:pPr>
            <a:r>
              <a:rPr lang="en-GB" sz="2400" dirty="0" smtClean="0">
                <a:solidFill>
                  <a:schemeClr val="tx2">
                    <a:lumMod val="25000"/>
                  </a:schemeClr>
                </a:solidFill>
                <a:latin typeface="Century Gothic" panose="020B0502020202020204" pitchFamily="34" charset="0"/>
                <a:cs typeface="Segoe UI" panose="020B0502040204020203" pitchFamily="34" charset="0"/>
              </a:rPr>
              <a:t>A </a:t>
            </a:r>
            <a:r>
              <a:rPr lang="en-GB" sz="2400" dirty="0">
                <a:solidFill>
                  <a:schemeClr val="tx2">
                    <a:lumMod val="25000"/>
                  </a:schemeClr>
                </a:solidFill>
                <a:latin typeface="Century Gothic" panose="020B0502020202020204" pitchFamily="34" charset="0"/>
                <a:cs typeface="Segoe UI" panose="020B0502040204020203" pitchFamily="34" charset="0"/>
              </a:rPr>
              <a:t>new independence challenge is shared with families</a:t>
            </a:r>
          </a:p>
          <a:p>
            <a:pPr marL="342900" indent="-342900">
              <a:buFont typeface="Wingdings" panose="05000000000000000000" pitchFamily="2" charset="2"/>
              <a:buChar char="Ø"/>
            </a:pPr>
            <a:r>
              <a:rPr lang="en-GB" sz="2400" dirty="0" smtClean="0">
                <a:solidFill>
                  <a:schemeClr val="tx2">
                    <a:lumMod val="25000"/>
                  </a:schemeClr>
                </a:solidFill>
                <a:latin typeface="Century Gothic" panose="020B0502020202020204" pitchFamily="34" charset="0"/>
                <a:cs typeface="Segoe UI" panose="020B0502040204020203" pitchFamily="34" charset="0"/>
              </a:rPr>
              <a:t>Children </a:t>
            </a:r>
            <a:r>
              <a:rPr lang="en-GB" sz="2400" dirty="0">
                <a:solidFill>
                  <a:schemeClr val="tx2">
                    <a:lumMod val="25000"/>
                  </a:schemeClr>
                </a:solidFill>
                <a:latin typeface="Century Gothic" panose="020B0502020202020204" pitchFamily="34" charset="0"/>
                <a:cs typeface="Segoe UI" panose="020B0502040204020203" pitchFamily="34" charset="0"/>
              </a:rPr>
              <a:t>choose a safe, age-appropriate activity</a:t>
            </a:r>
          </a:p>
          <a:p>
            <a:pPr marL="342900" indent="-342900">
              <a:buFont typeface="Wingdings" panose="05000000000000000000" pitchFamily="2" charset="2"/>
              <a:buChar char="Ø"/>
            </a:pPr>
            <a:r>
              <a:rPr lang="en-GB" sz="2400" dirty="0" smtClean="0">
                <a:solidFill>
                  <a:schemeClr val="tx2">
                    <a:lumMod val="25000"/>
                  </a:schemeClr>
                </a:solidFill>
                <a:latin typeface="Century Gothic" panose="020B0502020202020204" pitchFamily="34" charset="0"/>
                <a:cs typeface="Segoe UI" panose="020B0502040204020203" pitchFamily="34" charset="0"/>
              </a:rPr>
              <a:t>As parents </a:t>
            </a:r>
            <a:r>
              <a:rPr lang="en-GB" sz="2400" dirty="0">
                <a:solidFill>
                  <a:schemeClr val="tx2">
                    <a:lumMod val="25000"/>
                  </a:schemeClr>
                </a:solidFill>
                <a:latin typeface="Century Gothic" panose="020B0502020202020204" pitchFamily="34" charset="0"/>
                <a:cs typeface="Segoe UI" panose="020B0502040204020203" pitchFamily="34" charset="0"/>
              </a:rPr>
              <a:t>encourage... then step back</a:t>
            </a:r>
          </a:p>
          <a:p>
            <a:pPr marL="342900" indent="-342900">
              <a:buFont typeface="Wingdings" panose="05000000000000000000" pitchFamily="2" charset="2"/>
              <a:buChar char="Ø"/>
            </a:pPr>
            <a:r>
              <a:rPr lang="en-GB" sz="2400" dirty="0" smtClean="0">
                <a:solidFill>
                  <a:schemeClr val="tx2">
                    <a:lumMod val="25000"/>
                  </a:schemeClr>
                </a:solidFill>
                <a:latin typeface="Century Gothic" panose="020B0502020202020204" pitchFamily="34" charset="0"/>
                <a:cs typeface="Segoe UI" panose="020B0502040204020203" pitchFamily="34" charset="0"/>
              </a:rPr>
              <a:t>Children </a:t>
            </a:r>
            <a:r>
              <a:rPr lang="en-GB" sz="2400" dirty="0">
                <a:solidFill>
                  <a:schemeClr val="tx2">
                    <a:lumMod val="25000"/>
                  </a:schemeClr>
                </a:solidFill>
                <a:latin typeface="Century Gothic" panose="020B0502020202020204" pitchFamily="34" charset="0"/>
                <a:cs typeface="Segoe UI" panose="020B0502040204020203" pitchFamily="34" charset="0"/>
              </a:rPr>
              <a:t>reflect on what they learned</a:t>
            </a:r>
          </a:p>
        </p:txBody>
      </p:sp>
      <p:sp>
        <p:nvSpPr>
          <p:cNvPr id="13" name="TextBox 12">
            <a:extLst>
              <a:ext uri="{FF2B5EF4-FFF2-40B4-BE49-F238E27FC236}">
                <a16:creationId xmlns:a16="http://schemas.microsoft.com/office/drawing/2014/main" id="{207C9AD0-E095-4287-AB71-644A0AC271A6}"/>
              </a:ext>
            </a:extLst>
          </p:cNvPr>
          <p:cNvSpPr txBox="1"/>
          <p:nvPr/>
        </p:nvSpPr>
        <p:spPr>
          <a:xfrm>
            <a:off x="3333193" y="2233768"/>
            <a:ext cx="1784464" cy="50276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GB" sz="2667" dirty="0">
                <a:latin typeface="Century Gothic" panose="020B0502020202020204" pitchFamily="34" charset="0"/>
                <a:cs typeface="Segoe UI" panose="020B0502040204020203" pitchFamily="34" charset="0"/>
              </a:rPr>
              <a:t>Optional</a:t>
            </a:r>
          </a:p>
        </p:txBody>
      </p:sp>
      <p:sp>
        <p:nvSpPr>
          <p:cNvPr id="20" name="TextBox 19">
            <a:extLst>
              <a:ext uri="{FF2B5EF4-FFF2-40B4-BE49-F238E27FC236}">
                <a16:creationId xmlns:a16="http://schemas.microsoft.com/office/drawing/2014/main" id="{D4C046DD-7C04-40E1-9F74-7022B40C2D7A}"/>
              </a:ext>
            </a:extLst>
          </p:cNvPr>
          <p:cNvSpPr txBox="1"/>
          <p:nvPr/>
        </p:nvSpPr>
        <p:spPr>
          <a:xfrm>
            <a:off x="520931" y="4731920"/>
            <a:ext cx="6096000" cy="17334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GB" sz="2133" dirty="0">
                <a:latin typeface="Segoe UI" panose="020B0502040204020203" pitchFamily="34" charset="0"/>
                <a:cs typeface="Segoe UI" panose="020B0502040204020203" pitchFamily="34" charset="0"/>
              </a:rPr>
              <a:t>Examples: </a:t>
            </a:r>
          </a:p>
          <a:p>
            <a:r>
              <a:rPr lang="en-GB" sz="2133" dirty="0">
                <a:latin typeface="Segoe UI" panose="020B0502040204020203" pitchFamily="34" charset="0"/>
                <a:cs typeface="Segoe UI" panose="020B0502040204020203" pitchFamily="34" charset="0"/>
              </a:rPr>
              <a:t>🍳 </a:t>
            </a:r>
            <a:r>
              <a:rPr lang="en-GB" sz="2133" dirty="0">
                <a:latin typeface="Century Gothic" panose="020B0502020202020204" pitchFamily="34" charset="0"/>
                <a:cs typeface="Segoe UI" panose="020B0502040204020203" pitchFamily="34" charset="0"/>
              </a:rPr>
              <a:t>Make your own breakfast</a:t>
            </a:r>
          </a:p>
          <a:p>
            <a:r>
              <a:rPr lang="en-GB" sz="2133" dirty="0">
                <a:latin typeface="Century Gothic" panose="020B0502020202020204" pitchFamily="34" charset="0"/>
                <a:cs typeface="Segoe UI" panose="020B0502040204020203" pitchFamily="34" charset="0"/>
              </a:rPr>
              <a:t>🎒 Pack your school bag independently</a:t>
            </a:r>
          </a:p>
          <a:p>
            <a:r>
              <a:rPr lang="en-GB" sz="2133" dirty="0">
                <a:latin typeface="Century Gothic" panose="020B0502020202020204" pitchFamily="34" charset="0"/>
                <a:cs typeface="Segoe UI" panose="020B0502040204020203" pitchFamily="34" charset="0"/>
              </a:rPr>
              <a:t>🛒 Buy something in a local shop</a:t>
            </a:r>
          </a:p>
          <a:p>
            <a:r>
              <a:rPr lang="en-GB" sz="2133" dirty="0">
                <a:latin typeface="Century Gothic" panose="020B0502020202020204" pitchFamily="34" charset="0"/>
                <a:cs typeface="Segoe UI" panose="020B0502040204020203" pitchFamily="34" charset="0"/>
              </a:rPr>
              <a:t>⭐ Try something new</a:t>
            </a:r>
          </a:p>
        </p:txBody>
      </p:sp>
      <p:sp>
        <p:nvSpPr>
          <p:cNvPr id="26" name="TextBox 25">
            <a:extLst>
              <a:ext uri="{FF2B5EF4-FFF2-40B4-BE49-F238E27FC236}">
                <a16:creationId xmlns:a16="http://schemas.microsoft.com/office/drawing/2014/main" id="{EDF27FA8-1773-4A24-A704-24325E06DD28}"/>
              </a:ext>
            </a:extLst>
          </p:cNvPr>
          <p:cNvSpPr txBox="1"/>
          <p:nvPr/>
        </p:nvSpPr>
        <p:spPr>
          <a:xfrm>
            <a:off x="7747465" y="3934764"/>
            <a:ext cx="4167444" cy="1917901"/>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r>
              <a:rPr lang="en-GB" sz="2133" dirty="0">
                <a:latin typeface="Century Gothic" panose="020B0502020202020204" pitchFamily="34" charset="0"/>
                <a:cs typeface="Segoe UI" panose="020B0502040204020203" pitchFamily="34" charset="0"/>
              </a:rPr>
              <a:t>The goal isn't to do something difficult. The goal is to build confidence and independence through real-life experiences.</a:t>
            </a:r>
          </a:p>
        </p:txBody>
      </p:sp>
      <p:sp>
        <p:nvSpPr>
          <p:cNvPr id="2" name="TextBox 1"/>
          <p:cNvSpPr txBox="1"/>
          <p:nvPr/>
        </p:nvSpPr>
        <p:spPr>
          <a:xfrm>
            <a:off x="10789920" y="2736534"/>
            <a:ext cx="378630" cy="369332"/>
          </a:xfrm>
          <a:prstGeom prst="rect">
            <a:avLst/>
          </a:prstGeom>
          <a:noFill/>
        </p:spPr>
        <p:txBody>
          <a:bodyPr wrap="none" rtlCol="0">
            <a:spAutoFit/>
          </a:bodyPr>
          <a:lstStyle/>
          <a:p>
            <a:r>
              <a:rPr lang="en-GB" dirty="0" smtClean="0"/>
              <a:t>JK</a:t>
            </a:r>
            <a:endParaRPr lang="en-GB" dirty="0"/>
          </a:p>
        </p:txBody>
      </p:sp>
    </p:spTree>
    <p:extLst>
      <p:ext uri="{BB962C8B-B14F-4D97-AF65-F5344CB8AC3E}">
        <p14:creationId xmlns:p14="http://schemas.microsoft.com/office/powerpoint/2010/main" val="30795242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t="73436"/>
          <a:stretch/>
        </p:blipFill>
        <p:spPr>
          <a:xfrm>
            <a:off x="-227314" y="1926157"/>
            <a:ext cx="12191998" cy="1821766"/>
          </a:xfrm>
          <a:prstGeom prst="rect">
            <a:avLst/>
          </a:prstGeom>
        </p:spPr>
      </p:pic>
      <p:sp>
        <p:nvSpPr>
          <p:cNvPr id="6" name="Title 1"/>
          <p:cNvSpPr txBox="1">
            <a:spLocks/>
          </p:cNvSpPr>
          <p:nvPr/>
        </p:nvSpPr>
        <p:spPr>
          <a:xfrm>
            <a:off x="125791" y="-63397"/>
            <a:ext cx="10368038" cy="1320800"/>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3000" kern="1200" spc="-50" baseline="0">
                <a:solidFill>
                  <a:srgbClr val="304387"/>
                </a:solidFill>
                <a:latin typeface="Century Gothic" panose="020B0502020202020204" pitchFamily="34" charset="0"/>
                <a:ea typeface="+mj-ea"/>
                <a:cs typeface="+mj-cs"/>
              </a:defRPr>
            </a:lvl1pPr>
          </a:lstStyle>
          <a:p>
            <a:r>
              <a:rPr lang="en-GB" sz="3200" b="1" dirty="0" smtClean="0"/>
              <a:t>Relationships, Sex &amp; Health Education (RSHE)</a:t>
            </a:r>
            <a:br>
              <a:rPr lang="en-GB" sz="3200" b="1" dirty="0" smtClean="0"/>
            </a:br>
            <a:r>
              <a:rPr lang="en-GB" sz="3200" b="1" dirty="0" smtClean="0"/>
              <a:t>From September 2026</a:t>
            </a:r>
            <a:endParaRPr lang="en-GB" sz="3200" b="1" dirty="0"/>
          </a:p>
        </p:txBody>
      </p:sp>
    </p:spTree>
    <p:extLst>
      <p:ext uri="{BB962C8B-B14F-4D97-AF65-F5344CB8AC3E}">
        <p14:creationId xmlns:p14="http://schemas.microsoft.com/office/powerpoint/2010/main" val="917243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26" y="0"/>
            <a:ext cx="8596668" cy="783102"/>
          </a:xfrm>
        </p:spPr>
        <p:txBody>
          <a:bodyPr/>
          <a:lstStyle/>
          <a:p>
            <a:r>
              <a:rPr lang="en-GB" b="1" dirty="0">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277462192"/>
              </p:ext>
            </p:extLst>
          </p:nvPr>
        </p:nvGraphicFramePr>
        <p:xfrm>
          <a:off x="781930" y="1395266"/>
          <a:ext cx="10515600" cy="5212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4696044">
                <a:tc>
                  <a:txBody>
                    <a:bodyPr/>
                    <a:lstStyle/>
                    <a:p>
                      <a:pPr algn="ctr"/>
                      <a:r>
                        <a:rPr lang="en-GB" sz="2800" u="sng" dirty="0">
                          <a:solidFill>
                            <a:schemeClr val="tx1"/>
                          </a:solidFill>
                        </a:rPr>
                        <a:t>Lesson 1</a:t>
                      </a:r>
                      <a:r>
                        <a:rPr lang="en-GB" sz="2800" dirty="0">
                          <a:solidFill>
                            <a:schemeClr val="tx1"/>
                          </a:solidFill>
                        </a:rPr>
                        <a:t/>
                      </a:r>
                      <a:br>
                        <a:rPr lang="en-GB" sz="2800" dirty="0">
                          <a:solidFill>
                            <a:schemeClr val="tx1"/>
                          </a:solidFill>
                        </a:rPr>
                      </a:br>
                      <a:endParaRPr lang="en-GB" sz="2800" dirty="0">
                        <a:solidFill>
                          <a:schemeClr val="tx1"/>
                        </a:solidFill>
                      </a:endParaRPr>
                    </a:p>
                    <a:p>
                      <a:pPr algn="ctr"/>
                      <a:r>
                        <a:rPr lang="en-GB" sz="3600" baseline="0" dirty="0">
                          <a:solidFill>
                            <a:srgbClr val="002060"/>
                          </a:solidFill>
                        </a:rPr>
                        <a:t>Exploring </a:t>
                      </a:r>
                      <a:br>
                        <a:rPr lang="en-GB" sz="3600" baseline="0" dirty="0">
                          <a:solidFill>
                            <a:srgbClr val="002060"/>
                          </a:solidFill>
                        </a:rPr>
                      </a:br>
                      <a:r>
                        <a:rPr lang="en-GB" sz="3600" baseline="0" dirty="0">
                          <a:solidFill>
                            <a:srgbClr val="002060"/>
                          </a:solidFill>
                        </a:rPr>
                        <a:t>male and female </a:t>
                      </a:r>
                      <a:br>
                        <a:rPr lang="en-GB" sz="3600" baseline="0" dirty="0">
                          <a:solidFill>
                            <a:srgbClr val="002060"/>
                          </a:solidFill>
                        </a:rPr>
                      </a:br>
                      <a:r>
                        <a:rPr lang="en-GB" sz="3600" baseline="0" dirty="0">
                          <a:solidFill>
                            <a:srgbClr val="002060"/>
                          </a:solidFill>
                        </a:rPr>
                        <a:t>stereotypes</a:t>
                      </a:r>
                    </a:p>
                    <a:p>
                      <a:pPr algn="ctr"/>
                      <a:endParaRPr lang="en-GB" sz="2800" baseline="0" dirty="0"/>
                    </a:p>
                    <a:p>
                      <a:pPr algn="ctr"/>
                      <a:r>
                        <a:rPr lang="en-GB" sz="2400" baseline="0" dirty="0">
                          <a:solidFill>
                            <a:schemeClr val="bg1"/>
                          </a:solidFill>
                        </a:rPr>
                        <a:t>Discussions will focus on  fairness, tradition and habit. We think about roles in the workplace and at home and reflect briefly on how media and film present these roles.</a:t>
                      </a:r>
                      <a:endParaRPr lang="en-GB" sz="2400" dirty="0">
                        <a:solidFill>
                          <a:schemeClr val="bg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2</a:t>
                      </a:r>
                    </a:p>
                    <a:p>
                      <a:pPr algn="ctr"/>
                      <a:endParaRPr lang="en-GB" sz="2800" u="sng" baseline="0" dirty="0">
                        <a:solidFill>
                          <a:schemeClr val="tx1"/>
                        </a:solidFill>
                      </a:endParaRPr>
                    </a:p>
                    <a:p>
                      <a:pPr algn="ctr"/>
                      <a:r>
                        <a:rPr lang="en-GB" sz="3600" u="none" dirty="0">
                          <a:solidFill>
                            <a:srgbClr val="002060"/>
                          </a:solidFill>
                        </a:rPr>
                        <a:t>Exploring </a:t>
                      </a:r>
                      <a:br>
                        <a:rPr lang="en-GB" sz="3600" u="none" dirty="0">
                          <a:solidFill>
                            <a:srgbClr val="002060"/>
                          </a:solidFill>
                        </a:rPr>
                      </a:br>
                      <a:r>
                        <a:rPr lang="en-GB" sz="3600" u="none" dirty="0">
                          <a:solidFill>
                            <a:srgbClr val="002060"/>
                          </a:solidFill>
                        </a:rPr>
                        <a:t>friendships</a:t>
                      </a:r>
                    </a:p>
                    <a:p>
                      <a:pPr algn="ctr"/>
                      <a:endParaRPr lang="en-GB" sz="3600" u="none" dirty="0">
                        <a:solidFill>
                          <a:srgbClr val="002060"/>
                        </a:solidFill>
                      </a:endParaRPr>
                    </a:p>
                    <a:p>
                      <a:pPr algn="ctr"/>
                      <a:endParaRPr lang="en-GB" sz="2800" u="none" dirty="0">
                        <a:solidFill>
                          <a:srgbClr val="002060"/>
                        </a:solidFill>
                      </a:endParaRPr>
                    </a:p>
                    <a:p>
                      <a:pPr algn="ctr"/>
                      <a:r>
                        <a:rPr lang="en-GB" sz="2400" b="1" u="none" dirty="0">
                          <a:solidFill>
                            <a:schemeClr val="bg1"/>
                          </a:solidFill>
                        </a:rPr>
                        <a:t>Children</a:t>
                      </a:r>
                      <a:r>
                        <a:rPr lang="en-GB" sz="2400" b="1" u="none" baseline="0" dirty="0">
                          <a:solidFill>
                            <a:schemeClr val="bg1"/>
                          </a:solidFill>
                        </a:rPr>
                        <a:t> will have to solve a series of friendship puzzles and role-play resolving friendship conflicts. </a:t>
                      </a:r>
                      <a:endParaRPr lang="en-GB" sz="2400" b="1" u="none" dirty="0">
                        <a:solidFill>
                          <a:schemeClr val="bg1"/>
                        </a:solidFill>
                      </a:endParaRPr>
                    </a:p>
                    <a:p>
                      <a:pPr algn="ctr"/>
                      <a:endParaRPr lang="en-GB" sz="3200" u="none" dirty="0">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3994881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26" y="-50800"/>
            <a:ext cx="8596668" cy="1320800"/>
          </a:xfrm>
        </p:spPr>
        <p:txBody>
          <a:bodyPr/>
          <a:lstStyle/>
          <a:p>
            <a:r>
              <a:rPr lang="en-GB" b="1" dirty="0">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692423023"/>
              </p:ext>
            </p:extLst>
          </p:nvPr>
        </p:nvGraphicFramePr>
        <p:xfrm>
          <a:off x="337625" y="960511"/>
          <a:ext cx="10791092" cy="5212080"/>
        </p:xfrm>
        <a:graphic>
          <a:graphicData uri="http://schemas.openxmlformats.org/drawingml/2006/table">
            <a:tbl>
              <a:tblPr firstRow="1" bandRow="1">
                <a:tableStyleId>{5C22544A-7EE6-4342-B048-85BDC9FD1C3A}</a:tableStyleId>
              </a:tblPr>
              <a:tblGrid>
                <a:gridCol w="5395546">
                  <a:extLst>
                    <a:ext uri="{9D8B030D-6E8A-4147-A177-3AD203B41FA5}">
                      <a16:colId xmlns:a16="http://schemas.microsoft.com/office/drawing/2014/main" val="1840782178"/>
                    </a:ext>
                  </a:extLst>
                </a:gridCol>
                <a:gridCol w="5395546">
                  <a:extLst>
                    <a:ext uri="{9D8B030D-6E8A-4147-A177-3AD203B41FA5}">
                      <a16:colId xmlns:a16="http://schemas.microsoft.com/office/drawing/2014/main" val="1285986838"/>
                    </a:ext>
                  </a:extLst>
                </a:gridCol>
              </a:tblGrid>
              <a:tr h="4696044">
                <a:tc>
                  <a:txBody>
                    <a:bodyPr/>
                    <a:lstStyle/>
                    <a:p>
                      <a:pPr algn="ctr"/>
                      <a:r>
                        <a:rPr lang="en-GB" sz="2800" u="sng" dirty="0">
                          <a:solidFill>
                            <a:schemeClr val="tx1"/>
                          </a:solidFill>
                        </a:rPr>
                        <a:t>Lesson 3</a:t>
                      </a:r>
                      <a:r>
                        <a:rPr lang="en-GB" sz="2800" dirty="0">
                          <a:solidFill>
                            <a:schemeClr val="tx1"/>
                          </a:solidFill>
                        </a:rPr>
                        <a:t/>
                      </a:r>
                      <a:br>
                        <a:rPr lang="en-GB" sz="2800" dirty="0">
                          <a:solidFill>
                            <a:schemeClr val="tx1"/>
                          </a:solidFill>
                        </a:rPr>
                      </a:br>
                      <a:endParaRPr lang="en-GB" sz="2800" dirty="0">
                        <a:solidFill>
                          <a:schemeClr val="tx1"/>
                        </a:solidFill>
                      </a:endParaRPr>
                    </a:p>
                    <a:p>
                      <a:pPr algn="ctr"/>
                      <a:r>
                        <a:rPr lang="en-GB" sz="3600" baseline="0" dirty="0">
                          <a:solidFill>
                            <a:srgbClr val="002060"/>
                          </a:solidFill>
                        </a:rPr>
                        <a:t>Online safety</a:t>
                      </a:r>
                    </a:p>
                    <a:p>
                      <a:pPr algn="ctr"/>
                      <a:endParaRPr lang="en-GB" sz="2800" baseline="0" dirty="0"/>
                    </a:p>
                    <a:p>
                      <a:pPr algn="ctr"/>
                      <a:r>
                        <a:rPr lang="en-GB" sz="2400" baseline="0" dirty="0">
                          <a:solidFill>
                            <a:schemeClr val="bg1"/>
                          </a:solidFill>
                        </a:rPr>
                        <a:t>Children will think about gaming apps. They will consider if all reviews are trustworthy and learn to be more discerning when choosing apps. They will also think about in-app messaging and what constitutes cyberbullying.</a:t>
                      </a:r>
                    </a:p>
                    <a:p>
                      <a:pPr algn="ctr"/>
                      <a:endParaRPr lang="en-GB" sz="2400" dirty="0">
                        <a:solidFill>
                          <a:schemeClr val="tx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4</a:t>
                      </a:r>
                    </a:p>
                    <a:p>
                      <a:pPr algn="ctr"/>
                      <a:endParaRPr lang="en-GB" sz="2800" u="sng" baseline="0" dirty="0">
                        <a:solidFill>
                          <a:schemeClr val="tx1"/>
                        </a:solidFill>
                      </a:endParaRPr>
                    </a:p>
                    <a:p>
                      <a:pPr algn="ctr"/>
                      <a:r>
                        <a:rPr lang="en-GB" sz="3600" u="none" dirty="0">
                          <a:solidFill>
                            <a:srgbClr val="002060"/>
                          </a:solidFill>
                        </a:rPr>
                        <a:t>Being a global citizen 1</a:t>
                      </a:r>
                    </a:p>
                    <a:p>
                      <a:pPr algn="ctr"/>
                      <a:endParaRPr lang="en-GB" sz="2800" u="none" dirty="0">
                        <a:solidFill>
                          <a:srgbClr val="002060"/>
                        </a:solidFill>
                      </a:endParaRPr>
                    </a:p>
                    <a:p>
                      <a:pPr algn="ctr"/>
                      <a:r>
                        <a:rPr lang="en-GB" sz="2400" b="1" u="none" dirty="0">
                          <a:solidFill>
                            <a:schemeClr val="bg1"/>
                          </a:solidFill>
                        </a:rPr>
                        <a:t>We will explore goods</a:t>
                      </a:r>
                      <a:r>
                        <a:rPr lang="en-GB" sz="2400" b="1" u="none" baseline="0" dirty="0">
                          <a:solidFill>
                            <a:schemeClr val="bg1"/>
                          </a:solidFill>
                        </a:rPr>
                        <a:t> and products from other countries. Children will consider where our goods come from and if there are equal benefits to both countries. We </a:t>
                      </a:r>
                      <a:br>
                        <a:rPr lang="en-GB" sz="2400" b="1" u="none" baseline="0" dirty="0">
                          <a:solidFill>
                            <a:schemeClr val="bg1"/>
                          </a:solidFill>
                        </a:rPr>
                      </a:br>
                      <a:r>
                        <a:rPr lang="en-GB" sz="2400" b="1" u="none" baseline="0" dirty="0">
                          <a:solidFill>
                            <a:schemeClr val="bg1"/>
                          </a:solidFill>
                        </a:rPr>
                        <a:t>will use images to explore the </a:t>
                      </a:r>
                      <a:br>
                        <a:rPr lang="en-GB" sz="2400" b="1" u="none" baseline="0" dirty="0">
                          <a:solidFill>
                            <a:schemeClr val="bg1"/>
                          </a:solidFill>
                        </a:rPr>
                      </a:br>
                      <a:r>
                        <a:rPr lang="en-GB" sz="2400" b="1" u="none" baseline="0" dirty="0">
                          <a:solidFill>
                            <a:schemeClr val="bg1"/>
                          </a:solidFill>
                        </a:rPr>
                        <a:t>lives of the people who are growing/making these goods.</a:t>
                      </a:r>
                      <a:endParaRPr lang="en-GB" sz="3200" u="none" dirty="0">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272433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1508369"/>
          </a:xfrm>
        </p:spPr>
        <p:txBody>
          <a:bodyPr/>
          <a:lstStyle/>
          <a:p>
            <a:r>
              <a:rPr lang="en-GB" b="1" dirty="0">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097069949"/>
              </p:ext>
            </p:extLst>
          </p:nvPr>
        </p:nvGraphicFramePr>
        <p:xfrm>
          <a:off x="697523" y="928468"/>
          <a:ext cx="10515600" cy="57607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5099538">
                <a:tc>
                  <a:txBody>
                    <a:bodyPr/>
                    <a:lstStyle/>
                    <a:p>
                      <a:pPr algn="ctr"/>
                      <a:r>
                        <a:rPr lang="en-GB" sz="2800" u="sng" dirty="0">
                          <a:solidFill>
                            <a:schemeClr val="tx1"/>
                          </a:solidFill>
                        </a:rPr>
                        <a:t>Lesson 5</a:t>
                      </a:r>
                      <a:r>
                        <a:rPr lang="en-GB" sz="2800" dirty="0">
                          <a:solidFill>
                            <a:schemeClr val="tx1"/>
                          </a:solidFill>
                        </a:rPr>
                        <a:t/>
                      </a:r>
                      <a:br>
                        <a:rPr lang="en-GB" sz="2800" dirty="0">
                          <a:solidFill>
                            <a:schemeClr val="tx1"/>
                          </a:solidFill>
                        </a:rPr>
                      </a:br>
                      <a:endParaRPr lang="en-GB" sz="2800" dirty="0">
                        <a:solidFill>
                          <a:schemeClr val="tx1"/>
                        </a:solidFill>
                      </a:endParaRPr>
                    </a:p>
                    <a:p>
                      <a:pPr algn="ctr"/>
                      <a:r>
                        <a:rPr lang="en-GB" sz="3600" u="none" dirty="0">
                          <a:solidFill>
                            <a:srgbClr val="002060"/>
                          </a:solidFill>
                        </a:rPr>
                        <a:t>Being a global citizen 2</a:t>
                      </a:r>
                    </a:p>
                    <a:p>
                      <a:pPr algn="ctr"/>
                      <a:endParaRPr lang="en-GB" sz="2800" baseline="0" dirty="0"/>
                    </a:p>
                    <a:p>
                      <a:pPr algn="ctr"/>
                      <a:r>
                        <a:rPr lang="en-GB" sz="2400" baseline="0" dirty="0">
                          <a:solidFill>
                            <a:schemeClr val="bg1"/>
                          </a:solidFill>
                        </a:rPr>
                        <a:t>Children will think about their rights. Do they have any? What are they? The UN Convention on the Rights of a Child will be shared with them. Children will be given scenarios that prompt discussion about basic needs. </a:t>
                      </a:r>
                      <a:r>
                        <a:rPr lang="en-GB" sz="2400" i="0" baseline="0" dirty="0">
                          <a:solidFill>
                            <a:schemeClr val="bg1"/>
                          </a:solidFill>
                        </a:rPr>
                        <a:t>Children will discuss deprivation, fostering and adoption.</a:t>
                      </a:r>
                      <a:endParaRPr lang="en-GB" sz="2400" i="0" dirty="0">
                        <a:solidFill>
                          <a:schemeClr val="bg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6</a:t>
                      </a:r>
                    </a:p>
                    <a:p>
                      <a:pPr algn="ctr"/>
                      <a:endParaRPr lang="en-GB" sz="2800" u="sng" baseline="0" dirty="0">
                        <a:solidFill>
                          <a:schemeClr val="tx1"/>
                        </a:solidFill>
                      </a:endParaRPr>
                    </a:p>
                    <a:p>
                      <a:pPr algn="ctr"/>
                      <a:r>
                        <a:rPr lang="en-GB" sz="3600" u="none" dirty="0">
                          <a:solidFill>
                            <a:srgbClr val="002060"/>
                          </a:solidFill>
                        </a:rPr>
                        <a:t>Celebrating relationships</a:t>
                      </a:r>
                    </a:p>
                    <a:p>
                      <a:pPr algn="ctr"/>
                      <a:endParaRPr lang="en-GB" sz="2800" u="none" dirty="0">
                        <a:solidFill>
                          <a:srgbClr val="002060"/>
                        </a:solidFill>
                      </a:endParaRPr>
                    </a:p>
                    <a:p>
                      <a:pPr algn="ctr"/>
                      <a:r>
                        <a:rPr lang="en-GB" sz="2400" b="1" u="none" dirty="0">
                          <a:solidFill>
                            <a:schemeClr val="bg1"/>
                          </a:solidFill>
                        </a:rPr>
                        <a:t>Children will bring together all </a:t>
                      </a:r>
                      <a:br>
                        <a:rPr lang="en-GB" sz="2400" b="1" u="none" dirty="0">
                          <a:solidFill>
                            <a:schemeClr val="bg1"/>
                          </a:solidFill>
                        </a:rPr>
                      </a:br>
                      <a:r>
                        <a:rPr lang="en-GB" sz="2400" b="1" u="none" dirty="0">
                          <a:solidFill>
                            <a:schemeClr val="bg1"/>
                          </a:solidFill>
                        </a:rPr>
                        <a:t>the learning</a:t>
                      </a:r>
                      <a:r>
                        <a:rPr lang="en-GB" sz="2400" b="1" u="none" baseline="0" dirty="0">
                          <a:solidFill>
                            <a:schemeClr val="bg1"/>
                          </a:solidFill>
                        </a:rPr>
                        <a:t> from previous weeks </a:t>
                      </a:r>
                      <a:br>
                        <a:rPr lang="en-GB" sz="2400" b="1" u="none" baseline="0" dirty="0">
                          <a:solidFill>
                            <a:schemeClr val="bg1"/>
                          </a:solidFill>
                        </a:rPr>
                      </a:br>
                      <a:r>
                        <a:rPr lang="en-GB" sz="2400" b="1" u="none" baseline="0" dirty="0">
                          <a:solidFill>
                            <a:schemeClr val="bg1"/>
                          </a:solidFill>
                        </a:rPr>
                        <a:t>and think closely about the special people in our lives.</a:t>
                      </a: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403830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654129833"/>
              </p:ext>
            </p:extLst>
          </p:nvPr>
        </p:nvGraphicFramePr>
        <p:xfrm>
          <a:off x="838200" y="1505243"/>
          <a:ext cx="10515600" cy="56083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5214645">
                <a:tc>
                  <a:txBody>
                    <a:bodyPr/>
                    <a:lstStyle/>
                    <a:p>
                      <a:pPr algn="ctr"/>
                      <a:r>
                        <a:rPr lang="en-GB" sz="2800" u="sng">
                          <a:solidFill>
                            <a:schemeClr val="tx1"/>
                          </a:solidFill>
                        </a:rPr>
                        <a:t>Lesson 1</a:t>
                      </a:r>
                      <a:r>
                        <a:rPr lang="en-GB" sz="2800">
                          <a:solidFill>
                            <a:schemeClr val="tx1"/>
                          </a:solidFill>
                        </a:rPr>
                        <a:t/>
                      </a:r>
                      <a:br>
                        <a:rPr lang="en-GB" sz="2800">
                          <a:solidFill>
                            <a:schemeClr val="tx1"/>
                          </a:solidFill>
                        </a:rPr>
                      </a:br>
                      <a:endParaRPr lang="en-GB" sz="2800">
                        <a:solidFill>
                          <a:schemeClr val="tx1"/>
                        </a:solidFill>
                      </a:endParaRPr>
                    </a:p>
                    <a:p>
                      <a:pPr algn="ctr"/>
                      <a:r>
                        <a:rPr lang="en-GB" sz="3600" baseline="0">
                          <a:solidFill>
                            <a:srgbClr val="002060"/>
                          </a:solidFill>
                        </a:rPr>
                        <a:t>How babies grow</a:t>
                      </a:r>
                    </a:p>
                    <a:p>
                      <a:pPr algn="ctr"/>
                      <a:endParaRPr lang="en-GB" sz="1800" baseline="0"/>
                    </a:p>
                    <a:p>
                      <a:pPr algn="ctr"/>
                      <a:r>
                        <a:rPr lang="en-GB" sz="2400" baseline="0">
                          <a:solidFill>
                            <a:schemeClr val="bg1"/>
                          </a:solidFill>
                        </a:rPr>
                        <a:t>Children will consider how it feels to have a new baby in the family. They will reflect on what a baby needs adult support for and think about the roles of parents. They will draw a sequence to show changes that happen for a baby from birth to being fully grown.  </a:t>
                      </a:r>
                      <a:endParaRPr lang="en-GB" sz="2400">
                        <a:solidFill>
                          <a:schemeClr val="bg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2</a:t>
                      </a:r>
                    </a:p>
                    <a:p>
                      <a:pPr algn="ctr"/>
                      <a:endParaRPr lang="en-GB" sz="2800" u="sng" baseline="0" dirty="0">
                        <a:solidFill>
                          <a:schemeClr val="tx1"/>
                        </a:solidFill>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smtClean="0">
                          <a:ln>
                            <a:noFill/>
                          </a:ln>
                          <a:solidFill>
                            <a:srgbClr val="002060"/>
                          </a:solidFill>
                          <a:effectLst/>
                          <a:uLnTx/>
                          <a:uFillTx/>
                          <a:latin typeface="+mn-lt"/>
                          <a:ea typeface="+mn-ea"/>
                          <a:cs typeface="+mn-cs"/>
                        </a:rPr>
                        <a:t>Outside body changes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smtClean="0">
                        <a:ln>
                          <a:noFill/>
                        </a:ln>
                        <a:solidFill>
                          <a:prstClr val="white"/>
                        </a:solidFill>
                        <a:effectLst/>
                        <a:uLnTx/>
                        <a:uFillTx/>
                        <a:latin typeface="+mn-l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smtClean="0">
                          <a:ln>
                            <a:noFill/>
                          </a:ln>
                          <a:solidFill>
                            <a:prstClr val="white"/>
                          </a:solidFill>
                          <a:effectLst/>
                          <a:uLnTx/>
                          <a:uFillTx/>
                          <a:latin typeface="+mn-lt"/>
                          <a:ea typeface="+mn-ea"/>
                          <a:cs typeface="+mn-cs"/>
                        </a:rPr>
                        <a:t>Children will discuss any changes that have happened in their lives. We will acknowledge that change can be exciting but also, at times, difficult. </a:t>
                      </a:r>
                      <a:br>
                        <a:rPr kumimoji="0" lang="en-GB" sz="2200" b="1" i="0" u="none" strike="noStrike" kern="1200" cap="none" spc="0" normalizeH="0" baseline="0" noProof="0" dirty="0" smtClean="0">
                          <a:ln>
                            <a:noFill/>
                          </a:ln>
                          <a:solidFill>
                            <a:prstClr val="white"/>
                          </a:solidFill>
                          <a:effectLst/>
                          <a:uLnTx/>
                          <a:uFillTx/>
                          <a:latin typeface="+mn-lt"/>
                          <a:ea typeface="+mn-ea"/>
                          <a:cs typeface="+mn-cs"/>
                        </a:rPr>
                      </a:br>
                      <a:r>
                        <a:rPr kumimoji="0" lang="en-GB" sz="2200" b="1" i="0" u="none" strike="noStrike" kern="1200" cap="none" spc="0" normalizeH="0" baseline="0" noProof="0" dirty="0" smtClean="0">
                          <a:ln>
                            <a:noFill/>
                          </a:ln>
                          <a:solidFill>
                            <a:prstClr val="white"/>
                          </a:solidFill>
                          <a:effectLst/>
                          <a:uLnTx/>
                          <a:uFillTx/>
                          <a:latin typeface="+mn-lt"/>
                          <a:ea typeface="+mn-ea"/>
                          <a:cs typeface="+mn-cs"/>
                        </a:rPr>
                        <a:t>Children will be sensitively introduced to the concept of puberty and that it  refers to a collection of changes that will gradually change their bodies from a child’s body into an adult body.</a:t>
                      </a:r>
                    </a:p>
                    <a:p>
                      <a:pPr algn="ctr"/>
                      <a:endParaRPr lang="en-GB" sz="1600" u="none" dirty="0">
                        <a:solidFill>
                          <a:srgbClr val="002060"/>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3834119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Lesson 2 resource</a:t>
            </a:r>
          </a:p>
        </p:txBody>
      </p:sp>
      <p:pic>
        <p:nvPicPr>
          <p:cNvPr id="4" name="Picture 3"/>
          <p:cNvPicPr>
            <a:picLocks noChangeAspect="1"/>
          </p:cNvPicPr>
          <p:nvPr/>
        </p:nvPicPr>
        <p:blipFill rotWithShape="1">
          <a:blip r:embed="rId2"/>
          <a:srcRect l="2882" t="9147" r="2610" b="4578"/>
          <a:stretch/>
        </p:blipFill>
        <p:spPr>
          <a:xfrm>
            <a:off x="303627" y="1687759"/>
            <a:ext cx="4278241" cy="2185422"/>
          </a:xfrm>
          <a:prstGeom prst="rect">
            <a:avLst/>
          </a:prstGeom>
        </p:spPr>
      </p:pic>
      <p:pic>
        <p:nvPicPr>
          <p:cNvPr id="5" name="Picture 4"/>
          <p:cNvPicPr>
            <a:picLocks noChangeAspect="1"/>
          </p:cNvPicPr>
          <p:nvPr/>
        </p:nvPicPr>
        <p:blipFill rotWithShape="1">
          <a:blip r:embed="rId3"/>
          <a:srcRect l="2270" t="7970" r="2201" b="5513"/>
          <a:stretch/>
        </p:blipFill>
        <p:spPr>
          <a:xfrm>
            <a:off x="280475" y="3887774"/>
            <a:ext cx="4324543" cy="2213203"/>
          </a:xfrm>
          <a:prstGeom prst="rect">
            <a:avLst/>
          </a:prstGeom>
        </p:spPr>
      </p:pic>
      <p:pic>
        <p:nvPicPr>
          <p:cNvPr id="6" name="Picture 5"/>
          <p:cNvPicPr>
            <a:picLocks noChangeAspect="1"/>
          </p:cNvPicPr>
          <p:nvPr/>
        </p:nvPicPr>
        <p:blipFill rotWithShape="1">
          <a:blip r:embed="rId4"/>
          <a:srcRect l="2892" t="4134" r="3234" b="51982"/>
          <a:stretch/>
        </p:blipFill>
        <p:spPr>
          <a:xfrm>
            <a:off x="4811965" y="139038"/>
            <a:ext cx="4231940" cy="2203942"/>
          </a:xfrm>
          <a:prstGeom prst="rect">
            <a:avLst/>
          </a:prstGeom>
        </p:spPr>
      </p:pic>
      <p:pic>
        <p:nvPicPr>
          <p:cNvPr id="7" name="Picture 6"/>
          <p:cNvPicPr>
            <a:picLocks noChangeAspect="1"/>
          </p:cNvPicPr>
          <p:nvPr/>
        </p:nvPicPr>
        <p:blipFill rotWithShape="1">
          <a:blip r:embed="rId4"/>
          <a:srcRect l="3509" t="54104" r="2619" b="2012"/>
          <a:stretch/>
        </p:blipFill>
        <p:spPr>
          <a:xfrm>
            <a:off x="4811965" y="2360221"/>
            <a:ext cx="4231940" cy="2203942"/>
          </a:xfrm>
          <a:prstGeom prst="rect">
            <a:avLst/>
          </a:prstGeom>
        </p:spPr>
      </p:pic>
      <p:grpSp>
        <p:nvGrpSpPr>
          <p:cNvPr id="10" name="Group 9"/>
          <p:cNvGrpSpPr/>
          <p:nvPr/>
        </p:nvGrpSpPr>
        <p:grpSpPr>
          <a:xfrm>
            <a:off x="4811965" y="4590290"/>
            <a:ext cx="4231940" cy="2093990"/>
            <a:chOff x="6439175" y="4298524"/>
            <a:chExt cx="4914625" cy="2559476"/>
          </a:xfrm>
        </p:grpSpPr>
        <p:pic>
          <p:nvPicPr>
            <p:cNvPr id="9" name="Picture 8"/>
            <p:cNvPicPr>
              <a:picLocks noChangeAspect="1"/>
            </p:cNvPicPr>
            <p:nvPr/>
          </p:nvPicPr>
          <p:blipFill rotWithShape="1">
            <a:blip r:embed="rId4"/>
            <a:srcRect l="3509" t="54104" r="2619" b="2012"/>
            <a:stretch/>
          </p:blipFill>
          <p:spPr>
            <a:xfrm>
              <a:off x="6439175" y="4298524"/>
              <a:ext cx="4914625" cy="2559476"/>
            </a:xfrm>
            <a:prstGeom prst="rect">
              <a:avLst/>
            </a:prstGeom>
          </p:spPr>
        </p:pic>
        <p:pic>
          <p:nvPicPr>
            <p:cNvPr id="8" name="Picture 7"/>
            <p:cNvPicPr>
              <a:picLocks noChangeAspect="1"/>
            </p:cNvPicPr>
            <p:nvPr/>
          </p:nvPicPr>
          <p:blipFill>
            <a:blip r:embed="rId5"/>
            <a:stretch>
              <a:fillRect/>
            </a:stretch>
          </p:blipFill>
          <p:spPr>
            <a:xfrm>
              <a:off x="6761376" y="4447335"/>
              <a:ext cx="4270221" cy="2261853"/>
            </a:xfrm>
            <a:prstGeom prst="rect">
              <a:avLst/>
            </a:prstGeom>
          </p:spPr>
        </p:pic>
      </p:grpSp>
    </p:spTree>
    <p:extLst>
      <p:ext uri="{BB962C8B-B14F-4D97-AF65-F5344CB8AC3E}">
        <p14:creationId xmlns:p14="http://schemas.microsoft.com/office/powerpoint/2010/main" val="1938866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358536"/>
          </a:xfrm>
        </p:spPr>
        <p:txBody>
          <a:bodyPr/>
          <a:lstStyle/>
          <a:p>
            <a:r>
              <a:rPr lang="en-GB" b="1" dirty="0">
                <a:solidFill>
                  <a:srgbClr val="002060"/>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614644168"/>
              </p:ext>
            </p:extLst>
          </p:nvPr>
        </p:nvGraphicFramePr>
        <p:xfrm>
          <a:off x="514641" y="679269"/>
          <a:ext cx="10739512" cy="6045088"/>
        </p:xfrm>
        <a:graphic>
          <a:graphicData uri="http://schemas.openxmlformats.org/drawingml/2006/table">
            <a:tbl>
              <a:tblPr firstRow="1" bandRow="1">
                <a:tableStyleId>{5C22544A-7EE6-4342-B048-85BDC9FD1C3A}</a:tableStyleId>
              </a:tblPr>
              <a:tblGrid>
                <a:gridCol w="5369756">
                  <a:extLst>
                    <a:ext uri="{9D8B030D-6E8A-4147-A177-3AD203B41FA5}">
                      <a16:colId xmlns:a16="http://schemas.microsoft.com/office/drawing/2014/main" val="1840782178"/>
                    </a:ext>
                  </a:extLst>
                </a:gridCol>
                <a:gridCol w="5369756">
                  <a:extLst>
                    <a:ext uri="{9D8B030D-6E8A-4147-A177-3AD203B41FA5}">
                      <a16:colId xmlns:a16="http://schemas.microsoft.com/office/drawing/2014/main" val="1285986838"/>
                    </a:ext>
                  </a:extLst>
                </a:gridCol>
              </a:tblGrid>
              <a:tr h="60450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800" u="sng" dirty="0" smtClean="0">
                          <a:solidFill>
                            <a:schemeClr val="tx1"/>
                          </a:solidFill>
                        </a:rPr>
                        <a:t>Lesson 3</a:t>
                      </a:r>
                      <a:r>
                        <a:rPr lang="en-GB" sz="2800" dirty="0" smtClean="0">
                          <a:solidFill>
                            <a:schemeClr val="tx1"/>
                          </a:solidFill>
                        </a:rPr>
                        <a:t/>
                      </a:r>
                      <a:br>
                        <a:rPr lang="en-GB" sz="2800" dirty="0" smtClean="0">
                          <a:solidFill>
                            <a:schemeClr val="tx1"/>
                          </a:solidFill>
                        </a:rPr>
                      </a:br>
                      <a:r>
                        <a:rPr kumimoji="0" lang="en-GB" sz="3600" b="1" i="0" u="none" strike="noStrike" kern="1200" cap="none" spc="0" normalizeH="0" baseline="0" noProof="0" dirty="0" smtClean="0">
                          <a:ln>
                            <a:noFill/>
                          </a:ln>
                          <a:solidFill>
                            <a:srgbClr val="002060"/>
                          </a:solidFill>
                          <a:effectLst/>
                          <a:uLnTx/>
                          <a:uFillTx/>
                          <a:latin typeface="+mn-lt"/>
                          <a:ea typeface="+mn-ea"/>
                          <a:cs typeface="+mn-cs"/>
                        </a:rPr>
                        <a:t>Inside body changes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smtClean="0">
                        <a:ln>
                          <a:noFill/>
                        </a:ln>
                        <a:solidFill>
                          <a:srgbClr val="002060"/>
                        </a:solidFill>
                        <a:effectLst/>
                        <a:uLnTx/>
                        <a:uFillTx/>
                        <a:latin typeface="+mn-lt"/>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dirty="0" smtClean="0">
                          <a:ln>
                            <a:noFill/>
                          </a:ln>
                          <a:solidFill>
                            <a:prstClr val="white"/>
                          </a:solidFill>
                          <a:effectLst/>
                          <a:uLnTx/>
                          <a:uFillTx/>
                          <a:latin typeface="+mn-lt"/>
                          <a:ea typeface="+mn-ea"/>
                          <a:cs typeface="+mn-cs"/>
                        </a:rPr>
                        <a:t>We will think about how new life starts and reflect back to lesson </a:t>
                      </a:r>
                      <a:br>
                        <a:rPr kumimoji="0" lang="en-GB" sz="2200" b="1" i="0" u="none" strike="noStrike" kern="1200" cap="none" spc="0" normalizeH="0" baseline="0" noProof="0" dirty="0" smtClean="0">
                          <a:ln>
                            <a:noFill/>
                          </a:ln>
                          <a:solidFill>
                            <a:prstClr val="white"/>
                          </a:solidFill>
                          <a:effectLst/>
                          <a:uLnTx/>
                          <a:uFillTx/>
                          <a:latin typeface="+mn-lt"/>
                          <a:ea typeface="+mn-ea"/>
                          <a:cs typeface="+mn-cs"/>
                        </a:rPr>
                      </a:br>
                      <a:r>
                        <a:rPr kumimoji="0" lang="en-GB" sz="2200" b="1" i="0" u="none" strike="noStrike" kern="1200" cap="none" spc="0" normalizeH="0" baseline="0" noProof="0" dirty="0" smtClean="0">
                          <a:ln>
                            <a:noFill/>
                          </a:ln>
                          <a:solidFill>
                            <a:prstClr val="white"/>
                          </a:solidFill>
                          <a:effectLst/>
                          <a:uLnTx/>
                          <a:uFillTx/>
                          <a:latin typeface="+mn-lt"/>
                          <a:ea typeface="+mn-ea"/>
                          <a:cs typeface="+mn-cs"/>
                        </a:rPr>
                        <a:t>3 to explain that puberty is about getting our bodies ready for making and having babies when we are adults. We will discuss the changes </a:t>
                      </a:r>
                      <a:br>
                        <a:rPr kumimoji="0" lang="en-GB" sz="2200" b="1" i="0" u="none" strike="noStrike" kern="1200" cap="none" spc="0" normalizeH="0" baseline="0" noProof="0" dirty="0" smtClean="0">
                          <a:ln>
                            <a:noFill/>
                          </a:ln>
                          <a:solidFill>
                            <a:prstClr val="white"/>
                          </a:solidFill>
                          <a:effectLst/>
                          <a:uLnTx/>
                          <a:uFillTx/>
                          <a:latin typeface="+mn-lt"/>
                          <a:ea typeface="+mn-ea"/>
                          <a:cs typeface="+mn-cs"/>
                        </a:rPr>
                      </a:br>
                      <a:r>
                        <a:rPr kumimoji="0" lang="en-GB" sz="2200" b="1" i="0" u="none" strike="noStrike" kern="1200" cap="none" spc="0" normalizeH="0" baseline="0" noProof="0" dirty="0" smtClean="0">
                          <a:ln>
                            <a:noFill/>
                          </a:ln>
                          <a:solidFill>
                            <a:prstClr val="white"/>
                          </a:solidFill>
                          <a:effectLst/>
                          <a:uLnTx/>
                          <a:uFillTx/>
                          <a:latin typeface="+mn-lt"/>
                          <a:ea typeface="+mn-ea"/>
                          <a:cs typeface="+mn-cs"/>
                        </a:rPr>
                        <a:t>to the male and female reproductive system. Key vocabulary: testicles, sperm, penis, ovaries, egg, ovum, womb, vagina and period. Children have an opportunity to ask a question in confidence using a post-it. </a:t>
                      </a:r>
                    </a:p>
                    <a:p>
                      <a:pPr algn="ctr"/>
                      <a:endParaRPr lang="en-GB" sz="1600" dirty="0">
                        <a:solidFill>
                          <a:schemeClr val="tx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4</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smtClean="0">
                          <a:ln>
                            <a:noFill/>
                          </a:ln>
                          <a:solidFill>
                            <a:srgbClr val="002060"/>
                          </a:solidFill>
                          <a:effectLst/>
                          <a:uLnTx/>
                          <a:uFillTx/>
                          <a:latin typeface="+mn-lt"/>
                          <a:ea typeface="+mn-ea"/>
                          <a:cs typeface="+mn-cs"/>
                        </a:rPr>
                        <a:t>Keeping </a:t>
                      </a:r>
                      <a:r>
                        <a:rPr kumimoji="0" lang="en-GB" sz="3600" b="1" i="0" u="none" strike="noStrike" kern="1200" cap="none" spc="0" normalizeH="0" baseline="0" noProof="0" smtClean="0">
                          <a:ln>
                            <a:noFill/>
                          </a:ln>
                          <a:solidFill>
                            <a:srgbClr val="002060"/>
                          </a:solidFill>
                          <a:effectLst/>
                          <a:uLnTx/>
                          <a:uFillTx/>
                          <a:latin typeface="+mn-lt"/>
                          <a:ea typeface="+mn-ea"/>
                          <a:cs typeface="+mn-cs"/>
                        </a:rPr>
                        <a:t>ourselves clean</a:t>
                      </a:r>
                      <a:endParaRPr lang="en-GB" sz="1600" u="sng" baseline="0" smtClean="0">
                        <a:solidFill>
                          <a:schemeClr val="tx1"/>
                        </a:solidFill>
                      </a:endParaRPr>
                    </a:p>
                    <a:p>
                      <a:pPr algn="ctr"/>
                      <a:r>
                        <a:rPr lang="en-GB" sz="2200" b="1" u="none" baseline="0" smtClean="0">
                          <a:solidFill>
                            <a:schemeClr val="bg1"/>
                          </a:solidFill>
                        </a:rPr>
                        <a:t>In this lesson, we will learn that as boys’ and girls’ bodies change during puberty, it is important to think about keeping clean and healthy. They will explore simple ways of maintaining good personal hygiene and will understand how these habits can help keep them healthy and protect them from some infections. The lesson will encourage positive self-care routines and support their understanding of growing and changing bodies</a:t>
                      </a:r>
                      <a:endParaRPr lang="en-GB" sz="2200" b="1" u="none" baseline="0" dirty="0">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3438026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190901"/>
          </a:xfrm>
        </p:spPr>
        <p:txBody>
          <a:bodyPr/>
          <a:lstStyle/>
          <a:p>
            <a:r>
              <a:rPr lang="en-GB"/>
              <a:t>Lesson 3 resources</a:t>
            </a:r>
          </a:p>
        </p:txBody>
      </p:sp>
      <p:sp>
        <p:nvSpPr>
          <p:cNvPr id="12" name="Rectangle 11"/>
          <p:cNvSpPr/>
          <p:nvPr/>
        </p:nvSpPr>
        <p:spPr>
          <a:xfrm>
            <a:off x="2011679" y="1"/>
            <a:ext cx="1071154" cy="11254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rotWithShape="1">
          <a:blip r:embed="rId2"/>
          <a:srcRect t="440"/>
          <a:stretch/>
        </p:blipFill>
        <p:spPr>
          <a:xfrm>
            <a:off x="7125787" y="0"/>
            <a:ext cx="5066213" cy="6858000"/>
          </a:xfrm>
          <a:prstGeom prst="rect">
            <a:avLst/>
          </a:prstGeom>
        </p:spPr>
      </p:pic>
      <p:grpSp>
        <p:nvGrpSpPr>
          <p:cNvPr id="17" name="Group 16"/>
          <p:cNvGrpSpPr/>
          <p:nvPr/>
        </p:nvGrpSpPr>
        <p:grpSpPr>
          <a:xfrm>
            <a:off x="318950" y="888274"/>
            <a:ext cx="6350029" cy="5947005"/>
            <a:chOff x="318950" y="888274"/>
            <a:chExt cx="6350029" cy="5947005"/>
          </a:xfrm>
          <a:noFill/>
        </p:grpSpPr>
        <p:pic>
          <p:nvPicPr>
            <p:cNvPr id="11" name="Picture 10"/>
            <p:cNvPicPr>
              <a:picLocks noChangeAspect="1"/>
            </p:cNvPicPr>
            <p:nvPr/>
          </p:nvPicPr>
          <p:blipFill>
            <a:blip r:embed="rId3"/>
            <a:stretch>
              <a:fillRect/>
            </a:stretch>
          </p:blipFill>
          <p:spPr>
            <a:xfrm>
              <a:off x="2547256" y="3322055"/>
              <a:ext cx="4121723" cy="3513224"/>
            </a:xfrm>
            <a:prstGeom prst="rect">
              <a:avLst/>
            </a:prstGeom>
            <a:grpFill/>
          </p:spPr>
        </p:pic>
        <p:pic>
          <p:nvPicPr>
            <p:cNvPr id="3" name="Picture 2"/>
            <p:cNvPicPr>
              <a:picLocks noChangeAspect="1"/>
            </p:cNvPicPr>
            <p:nvPr/>
          </p:nvPicPr>
          <p:blipFill rotWithShape="1">
            <a:blip r:embed="rId4"/>
            <a:srcRect t="7678"/>
            <a:stretch/>
          </p:blipFill>
          <p:spPr>
            <a:xfrm>
              <a:off x="318950" y="1019994"/>
              <a:ext cx="4156166" cy="3201085"/>
            </a:xfrm>
            <a:prstGeom prst="rect">
              <a:avLst/>
            </a:prstGeom>
            <a:grpFill/>
          </p:spPr>
        </p:pic>
        <p:sp>
          <p:nvSpPr>
            <p:cNvPr id="15" name="Rectangle 14"/>
            <p:cNvSpPr/>
            <p:nvPr/>
          </p:nvSpPr>
          <p:spPr>
            <a:xfrm>
              <a:off x="1802674" y="888274"/>
              <a:ext cx="940526" cy="41801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422864" y="3463358"/>
              <a:ext cx="940526" cy="41801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2167512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904" y="258606"/>
            <a:ext cx="10515600" cy="603535"/>
          </a:xfrm>
        </p:spPr>
        <p:txBody>
          <a:bodyPr>
            <a:normAutofit/>
          </a:bodyPr>
          <a:lstStyle/>
          <a:p>
            <a:r>
              <a:rPr lang="en-GB"/>
              <a:t>Lesson 4 resources</a:t>
            </a:r>
          </a:p>
        </p:txBody>
      </p:sp>
      <p:sp>
        <p:nvSpPr>
          <p:cNvPr id="12" name="Rectangle 11"/>
          <p:cNvSpPr/>
          <p:nvPr/>
        </p:nvSpPr>
        <p:spPr>
          <a:xfrm>
            <a:off x="2011679" y="1"/>
            <a:ext cx="1071154" cy="11254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p:cNvGrpSpPr/>
          <p:nvPr/>
        </p:nvGrpSpPr>
        <p:grpSpPr>
          <a:xfrm>
            <a:off x="568904" y="862141"/>
            <a:ext cx="8968991" cy="5906065"/>
            <a:chOff x="1230086" y="923799"/>
            <a:chExt cx="8602276" cy="5690142"/>
          </a:xfrm>
        </p:grpSpPr>
        <p:pic>
          <p:nvPicPr>
            <p:cNvPr id="4" name="Picture 3"/>
            <p:cNvPicPr>
              <a:picLocks noChangeAspect="1"/>
            </p:cNvPicPr>
            <p:nvPr/>
          </p:nvPicPr>
          <p:blipFill>
            <a:blip r:embed="rId2"/>
            <a:stretch>
              <a:fillRect/>
            </a:stretch>
          </p:blipFill>
          <p:spPr>
            <a:xfrm>
              <a:off x="1230086" y="923799"/>
              <a:ext cx="4277322" cy="5658640"/>
            </a:xfrm>
            <a:prstGeom prst="rect">
              <a:avLst/>
            </a:prstGeom>
          </p:spPr>
        </p:pic>
        <p:pic>
          <p:nvPicPr>
            <p:cNvPr id="5" name="Picture 4"/>
            <p:cNvPicPr>
              <a:picLocks noChangeAspect="1"/>
            </p:cNvPicPr>
            <p:nvPr/>
          </p:nvPicPr>
          <p:blipFill>
            <a:blip r:embed="rId3"/>
            <a:stretch>
              <a:fillRect/>
            </a:stretch>
          </p:blipFill>
          <p:spPr>
            <a:xfrm>
              <a:off x="5507408" y="926722"/>
              <a:ext cx="4324954" cy="5687219"/>
            </a:xfrm>
            <a:prstGeom prst="rect">
              <a:avLst/>
            </a:prstGeom>
          </p:spPr>
        </p:pic>
        <p:sp>
          <p:nvSpPr>
            <p:cNvPr id="6" name="Rectangle 5"/>
            <p:cNvSpPr/>
            <p:nvPr/>
          </p:nvSpPr>
          <p:spPr>
            <a:xfrm>
              <a:off x="1230086" y="3683726"/>
              <a:ext cx="441960" cy="13062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762149" y="3705018"/>
              <a:ext cx="441960" cy="13062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2228877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rgbClr val="002060"/>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597252042"/>
              </p:ext>
            </p:extLst>
          </p:nvPr>
        </p:nvGraphicFramePr>
        <p:xfrm>
          <a:off x="677334" y="1465605"/>
          <a:ext cx="10950526" cy="4696044"/>
        </p:xfrm>
        <a:graphic>
          <a:graphicData uri="http://schemas.openxmlformats.org/drawingml/2006/table">
            <a:tbl>
              <a:tblPr firstRow="1" bandRow="1">
                <a:tableStyleId>{5C22544A-7EE6-4342-B048-85BDC9FD1C3A}</a:tableStyleId>
              </a:tblPr>
              <a:tblGrid>
                <a:gridCol w="5475263">
                  <a:extLst>
                    <a:ext uri="{9D8B030D-6E8A-4147-A177-3AD203B41FA5}">
                      <a16:colId xmlns:a16="http://schemas.microsoft.com/office/drawing/2014/main" val="1840782178"/>
                    </a:ext>
                  </a:extLst>
                </a:gridCol>
                <a:gridCol w="5475263">
                  <a:extLst>
                    <a:ext uri="{9D8B030D-6E8A-4147-A177-3AD203B41FA5}">
                      <a16:colId xmlns:a16="http://schemas.microsoft.com/office/drawing/2014/main" val="1285986838"/>
                    </a:ext>
                  </a:extLst>
                </a:gridCol>
              </a:tblGrid>
              <a:tr h="4696044">
                <a:tc>
                  <a:txBody>
                    <a:bodyPr/>
                    <a:lstStyle/>
                    <a:p>
                      <a:pPr algn="ctr"/>
                      <a:r>
                        <a:rPr lang="en-GB" sz="2800" u="sng" dirty="0">
                          <a:solidFill>
                            <a:schemeClr val="tx1"/>
                          </a:solidFill>
                        </a:rPr>
                        <a:t>Lesson 5</a:t>
                      </a:r>
                      <a:r>
                        <a:rPr lang="en-GB" sz="2800" dirty="0">
                          <a:solidFill>
                            <a:schemeClr val="tx1"/>
                          </a:solidFill>
                        </a:rPr>
                        <a:t/>
                      </a:r>
                      <a:br>
                        <a:rPr lang="en-GB" sz="2800" dirty="0">
                          <a:solidFill>
                            <a:schemeClr val="tx1"/>
                          </a:solidFill>
                        </a:rPr>
                      </a:br>
                      <a:endParaRPr lang="en-GB" sz="2800" dirty="0">
                        <a:solidFill>
                          <a:schemeClr val="tx1"/>
                        </a:solidFill>
                      </a:endParaRPr>
                    </a:p>
                    <a:p>
                      <a:pPr algn="ctr"/>
                      <a:r>
                        <a:rPr lang="en-GB" sz="3600" baseline="0" dirty="0">
                          <a:solidFill>
                            <a:srgbClr val="002060"/>
                          </a:solidFill>
                        </a:rPr>
                        <a:t>Family stereotypes</a:t>
                      </a:r>
                    </a:p>
                    <a:p>
                      <a:pPr algn="ctr"/>
                      <a:endParaRPr lang="en-GB" sz="1800" baseline="0" dirty="0"/>
                    </a:p>
                    <a:p>
                      <a:pPr algn="ctr"/>
                      <a:r>
                        <a:rPr lang="en-GB" sz="2400" baseline="0" dirty="0">
                          <a:solidFill>
                            <a:schemeClr val="bg1"/>
                          </a:solidFill>
                        </a:rPr>
                        <a:t>We will revisit our discussions about stereotypes and think more on how these ideas are developed. We will explore the idea of having our opinions questioned and how it feels to change our thoughts or ideas about something.</a:t>
                      </a:r>
                      <a:endParaRPr lang="en-GB" sz="2400" dirty="0">
                        <a:solidFill>
                          <a:schemeClr val="bg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dirty="0">
                          <a:solidFill>
                            <a:schemeClr val="tx1"/>
                          </a:solidFill>
                        </a:rPr>
                        <a:t>Lesson</a:t>
                      </a:r>
                      <a:r>
                        <a:rPr lang="en-GB" sz="2800" u="sng" baseline="0" dirty="0">
                          <a:solidFill>
                            <a:schemeClr val="tx1"/>
                          </a:solidFill>
                        </a:rPr>
                        <a:t> 6</a:t>
                      </a:r>
                    </a:p>
                    <a:p>
                      <a:pPr algn="ctr"/>
                      <a:endParaRPr lang="en-GB" sz="2800" u="sng" baseline="0" dirty="0">
                        <a:solidFill>
                          <a:schemeClr val="tx1"/>
                        </a:solidFill>
                      </a:endParaRPr>
                    </a:p>
                    <a:p>
                      <a:pPr algn="ctr"/>
                      <a:r>
                        <a:rPr lang="en-GB" sz="3600" u="none" dirty="0">
                          <a:solidFill>
                            <a:srgbClr val="002060"/>
                          </a:solidFill>
                        </a:rPr>
                        <a:t>Looking</a:t>
                      </a:r>
                      <a:r>
                        <a:rPr lang="en-GB" sz="3600" u="none" baseline="0" dirty="0">
                          <a:solidFill>
                            <a:srgbClr val="002060"/>
                          </a:solidFill>
                        </a:rPr>
                        <a:t> ahead</a:t>
                      </a:r>
                      <a:endParaRPr lang="en-GB" sz="3600" u="none" dirty="0">
                        <a:solidFill>
                          <a:srgbClr val="002060"/>
                        </a:solidFill>
                      </a:endParaRPr>
                    </a:p>
                    <a:p>
                      <a:pPr algn="ctr"/>
                      <a:endParaRPr lang="en-GB" sz="1800" u="none" dirty="0">
                        <a:solidFill>
                          <a:srgbClr val="002060"/>
                        </a:solidFill>
                      </a:endParaRPr>
                    </a:p>
                    <a:p>
                      <a:pPr algn="ctr"/>
                      <a:r>
                        <a:rPr lang="en-GB" sz="2400" b="1" u="none" dirty="0">
                          <a:solidFill>
                            <a:schemeClr val="bg1"/>
                          </a:solidFill>
                        </a:rPr>
                        <a:t>The children will reflect on the </a:t>
                      </a:r>
                      <a:br>
                        <a:rPr lang="en-GB" sz="2400" b="1" u="none" dirty="0">
                          <a:solidFill>
                            <a:schemeClr val="bg1"/>
                          </a:solidFill>
                        </a:rPr>
                      </a:br>
                      <a:r>
                        <a:rPr lang="en-GB" sz="2400" b="1" u="none" dirty="0">
                          <a:solidFill>
                            <a:schemeClr val="bg1"/>
                          </a:solidFill>
                        </a:rPr>
                        <a:t>learning from this unit of work </a:t>
                      </a:r>
                      <a:br>
                        <a:rPr lang="en-GB" sz="2400" b="1" u="none" dirty="0">
                          <a:solidFill>
                            <a:schemeClr val="bg1"/>
                          </a:solidFill>
                        </a:rPr>
                      </a:br>
                      <a:r>
                        <a:rPr lang="en-GB" sz="2400" b="1" u="none" dirty="0">
                          <a:solidFill>
                            <a:schemeClr val="bg1"/>
                          </a:solidFill>
                        </a:rPr>
                        <a:t>and make a ribbon mobile</a:t>
                      </a:r>
                      <a:r>
                        <a:rPr lang="en-GB" sz="2400" b="1" u="none" baseline="0" dirty="0">
                          <a:solidFill>
                            <a:schemeClr val="bg1"/>
                          </a:solidFill>
                        </a:rPr>
                        <a:t> to show </a:t>
                      </a:r>
                      <a:br>
                        <a:rPr lang="en-GB" sz="2400" b="1" u="none" baseline="0" dirty="0">
                          <a:solidFill>
                            <a:schemeClr val="bg1"/>
                          </a:solidFill>
                        </a:rPr>
                      </a:br>
                      <a:r>
                        <a:rPr lang="en-GB" sz="2400" b="1" u="none" baseline="0" dirty="0">
                          <a:solidFill>
                            <a:schemeClr val="bg1"/>
                          </a:solidFill>
                        </a:rPr>
                        <a:t>their understanding and have an </a:t>
                      </a:r>
                      <a:br>
                        <a:rPr lang="en-GB" sz="2400" b="1" u="none" baseline="0" dirty="0">
                          <a:solidFill>
                            <a:schemeClr val="bg1"/>
                          </a:solidFill>
                        </a:rPr>
                      </a:br>
                      <a:r>
                        <a:rPr lang="en-GB" sz="2400" b="1" u="none" baseline="0" dirty="0">
                          <a:solidFill>
                            <a:schemeClr val="bg1"/>
                          </a:solidFill>
                        </a:rPr>
                        <a:t>opportunity to ask questions. </a:t>
                      </a:r>
                      <a:br>
                        <a:rPr lang="en-GB" sz="2400" b="1" u="none" baseline="0" dirty="0">
                          <a:solidFill>
                            <a:schemeClr val="bg1"/>
                          </a:solidFill>
                        </a:rPr>
                      </a:br>
                      <a:r>
                        <a:rPr lang="en-GB" sz="2400" b="1" u="none" dirty="0">
                          <a:solidFill>
                            <a:schemeClr val="bg1"/>
                          </a:solidFill>
                        </a:rPr>
                        <a:t>Children will</a:t>
                      </a:r>
                      <a:r>
                        <a:rPr lang="en-GB" sz="2400" b="1" u="none" baseline="0" dirty="0">
                          <a:solidFill>
                            <a:schemeClr val="bg1"/>
                          </a:solidFill>
                        </a:rPr>
                        <a:t> think about their transition to Year 4 and what they </a:t>
                      </a:r>
                      <a:br>
                        <a:rPr lang="en-GB" sz="2400" b="1" u="none" baseline="0" dirty="0">
                          <a:solidFill>
                            <a:schemeClr val="bg1"/>
                          </a:solidFill>
                        </a:rPr>
                      </a:br>
                      <a:r>
                        <a:rPr lang="en-GB" sz="2400" b="1" u="none" baseline="0" dirty="0">
                          <a:solidFill>
                            <a:schemeClr val="bg1"/>
                          </a:solidFill>
                        </a:rPr>
                        <a:t>are looking </a:t>
                      </a:r>
                      <a:r>
                        <a:rPr lang="en-GB" sz="2400" b="1" u="none" baseline="0" dirty="0" err="1" smtClean="0">
                          <a:solidFill>
                            <a:schemeClr val="bg1"/>
                          </a:solidFill>
                        </a:rPr>
                        <a:t>forwa</a:t>
                      </a:r>
                      <a:r>
                        <a:rPr lang="en-GB" sz="2400" b="1" u="none" baseline="0" dirty="0" smtClean="0">
                          <a:solidFill>
                            <a:schemeClr val="bg1"/>
                          </a:solidFill>
                        </a:rPr>
                        <a:t> </a:t>
                      </a:r>
                      <a:r>
                        <a:rPr lang="en-GB" sz="2400" b="1" u="none" baseline="0" dirty="0">
                          <a:solidFill>
                            <a:schemeClr val="bg1"/>
                          </a:solidFill>
                        </a:rPr>
                        <a:t>to. </a:t>
                      </a: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Tree>
    <p:extLst>
      <p:ext uri="{BB962C8B-B14F-4D97-AF65-F5344CB8AC3E}">
        <p14:creationId xmlns:p14="http://schemas.microsoft.com/office/powerpoint/2010/main" val="2212697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a:t>
            </a:r>
            <a:r>
              <a:rPr lang="en-GB" dirty="0" smtClean="0"/>
              <a:t>6</a:t>
            </a:r>
            <a:endParaRPr lang="en-GB" dirty="0"/>
          </a:p>
        </p:txBody>
      </p:sp>
      <p:pic>
        <p:nvPicPr>
          <p:cNvPr id="3" name="Picture 2"/>
          <p:cNvPicPr>
            <a:picLocks noChangeAspect="1"/>
          </p:cNvPicPr>
          <p:nvPr/>
        </p:nvPicPr>
        <p:blipFill>
          <a:blip r:embed="rId2"/>
          <a:stretch>
            <a:fillRect/>
          </a:stretch>
        </p:blipFill>
        <p:spPr>
          <a:xfrm rot="16200000">
            <a:off x="3591947" y="313170"/>
            <a:ext cx="5563726" cy="7525933"/>
          </a:xfrm>
          <a:prstGeom prst="rect">
            <a:avLst/>
          </a:prstGeom>
        </p:spPr>
      </p:pic>
    </p:spTree>
    <p:extLst>
      <p:ext uri="{BB962C8B-B14F-4D97-AF65-F5344CB8AC3E}">
        <p14:creationId xmlns:p14="http://schemas.microsoft.com/office/powerpoint/2010/main" val="20099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54713-524E-4B90-AA9F-4992B9D808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C26F610-748F-447D-8F8E-C123E0A65FC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8CBFD27-5A15-4B38-AFF7-471972961F76}"/>
              </a:ext>
            </a:extLst>
          </p:cNvPr>
          <p:cNvPicPr>
            <a:picLocks noChangeAspect="1"/>
          </p:cNvPicPr>
          <p:nvPr/>
        </p:nvPicPr>
        <p:blipFill>
          <a:blip r:embed="rId2"/>
          <a:stretch>
            <a:fillRect/>
          </a:stretch>
        </p:blipFill>
        <p:spPr>
          <a:xfrm>
            <a:off x="1" y="0"/>
            <a:ext cx="12192000" cy="6858000"/>
          </a:xfrm>
          <a:prstGeom prst="rect">
            <a:avLst/>
          </a:prstGeom>
        </p:spPr>
      </p:pic>
    </p:spTree>
    <p:extLst>
      <p:ext uri="{BB962C8B-B14F-4D97-AF65-F5344CB8AC3E}">
        <p14:creationId xmlns:p14="http://schemas.microsoft.com/office/powerpoint/2010/main" val="7119068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3C9AC1-8678-4959-8EB1-44323CDF17ED}"/>
              </a:ext>
            </a:extLst>
          </p:cNvPr>
          <p:cNvPicPr>
            <a:picLocks noChangeAspect="1"/>
          </p:cNvPicPr>
          <p:nvPr/>
        </p:nvPicPr>
        <p:blipFill>
          <a:blip r:embed="rId2"/>
          <a:stretch>
            <a:fillRect/>
          </a:stretch>
        </p:blipFill>
        <p:spPr>
          <a:xfrm>
            <a:off x="2357065" y="2580598"/>
            <a:ext cx="7043557" cy="3706164"/>
          </a:xfrm>
          <a:prstGeom prst="rect">
            <a:avLst/>
          </a:prstGeom>
        </p:spPr>
      </p:pic>
      <p:sp>
        <p:nvSpPr>
          <p:cNvPr id="7" name="TextBox 6">
            <a:extLst>
              <a:ext uri="{FF2B5EF4-FFF2-40B4-BE49-F238E27FC236}">
                <a16:creationId xmlns:a16="http://schemas.microsoft.com/office/drawing/2014/main" id="{A492A039-171B-403A-9BEB-1566D444BFCC}"/>
              </a:ext>
            </a:extLst>
          </p:cNvPr>
          <p:cNvSpPr txBox="1"/>
          <p:nvPr/>
        </p:nvSpPr>
        <p:spPr>
          <a:xfrm>
            <a:off x="0" y="114257"/>
            <a:ext cx="12309230" cy="2246769"/>
          </a:xfrm>
          <a:prstGeom prst="rect">
            <a:avLst/>
          </a:prstGeom>
          <a:noFill/>
        </p:spPr>
        <p:txBody>
          <a:bodyPr wrap="square">
            <a:spAutoFit/>
          </a:bodyPr>
          <a:lstStyle/>
          <a:p>
            <a:r>
              <a:rPr lang="en-GB" sz="2800" dirty="0" smtClean="0">
                <a:solidFill>
                  <a:srgbClr val="304387"/>
                </a:solidFill>
                <a:latin typeface="Century Gothic" panose="020B0502020202020204" pitchFamily="34" charset="0"/>
              </a:rPr>
              <a:t>At Woodlands Primary School, we have high expectations of attendance from all pupils. </a:t>
            </a:r>
            <a:r>
              <a:rPr lang="en-GB" sz="2800" b="1" dirty="0" smtClean="0">
                <a:solidFill>
                  <a:srgbClr val="304387"/>
                </a:solidFill>
                <a:latin typeface="Century Gothic" panose="020B0502020202020204" pitchFamily="34" charset="0"/>
              </a:rPr>
              <a:t>We strive for every child to be in school every day. </a:t>
            </a:r>
            <a:r>
              <a:rPr lang="en-GB" sz="2800" dirty="0" smtClean="0">
                <a:solidFill>
                  <a:srgbClr val="304387"/>
                </a:solidFill>
                <a:latin typeface="Century Gothic" panose="020B0502020202020204" pitchFamily="34" charset="0"/>
              </a:rPr>
              <a:t>Regular attendance is essential to ensure children reach their potential both academically and socially. Please make sure that your child is at school on time and is here every day, unless they are ill.</a:t>
            </a:r>
            <a:endParaRPr lang="en-GB" sz="2800" dirty="0">
              <a:solidFill>
                <a:srgbClr val="304387"/>
              </a:solidFill>
              <a:latin typeface="Century Gothic" panose="020B0502020202020204" pitchFamily="34" charset="0"/>
            </a:endParaRPr>
          </a:p>
        </p:txBody>
      </p:sp>
    </p:spTree>
    <p:extLst>
      <p:ext uri="{BB962C8B-B14F-4D97-AF65-F5344CB8AC3E}">
        <p14:creationId xmlns:p14="http://schemas.microsoft.com/office/powerpoint/2010/main" val="191565360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p:cNvSpPr/>
          <p:nvPr/>
        </p:nvSpPr>
        <p:spPr>
          <a:xfrm>
            <a:off x="0" y="174171"/>
            <a:ext cx="12192000" cy="5921621"/>
          </a:xfrm>
          <a:prstGeom prst="rect">
            <a:avLst/>
          </a:prstGeom>
        </p:spPr>
        <p:txBody>
          <a:bodyPr wrap="square">
            <a:spAutoFit/>
          </a:bodyPr>
          <a:lstStyle/>
          <a:p>
            <a:pPr>
              <a:lnSpc>
                <a:spcPct val="107000"/>
              </a:lnSpc>
              <a:spcAft>
                <a:spcPts val="600"/>
              </a:spcAft>
            </a:pPr>
            <a:r>
              <a:rPr lang="en-GB" sz="2000" b="1"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What YOU must do</a:t>
            </a:r>
            <a:r>
              <a:rPr lang="en-GB" sz="2000" b="1" dirty="0" smtClean="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a:t>
            </a:r>
            <a:endParaRPr lang="en-GB" sz="2000" dirty="0" smtClean="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smtClean="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smtClean="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Try to telephone the school before 8.30am each day of your child’s absence or email the school office on </a:t>
            </a:r>
            <a:r>
              <a:rPr lang="en-GB" sz="2000" b="1"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office@woodlands.kent.sch.uk</a:t>
            </a:r>
            <a:endParaRPr lang="en-GB" sz="2000" b="1" dirty="0" smtClean="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smtClean="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smtClean="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Tell the school in advance, of any medical appointments (try to make these out of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school hours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when you can)</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If you are not sure whether your child is well enough to attend school, send them in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anyway as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they often perk up on arrival. Read the NHS guidance, </a:t>
            </a:r>
            <a:r>
              <a:rPr lang="en-GB" sz="2000" i="1"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‘Is my child too ill for school?’</a:t>
            </a:r>
            <a:endParaRPr lang="en-GB" sz="2000" i="1"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Have a back-up plan for if your child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for transport</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 call on a family member, neighbour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or friend</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If you and your child are experiencing difficulties with school attendance, then talk to us as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a first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step so we can help!</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If you request a term-time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absence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for holiday, we will ask to meet with you in advance.</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600"/>
              </a:spcBef>
              <a:spcAft>
                <a:spcPts val="600"/>
              </a:spcAft>
            </a:pPr>
            <a:r>
              <a:rPr lang="en-GB" sz="2000" b="1"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What WE will do:</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Check your child’s attendance every day</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Phone home to discuss your child’s attendance with you</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Invite you into school for attendance meetings if we are concerned</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Work with you to put in place interventions to improve and support attendance</a:t>
            </a:r>
            <a:endParaRPr lang="en-GB" sz="2000" dirty="0">
              <a:solidFill>
                <a:srgbClr val="304387"/>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sym typeface="Symbol" panose="05050102010706020507" pitchFamily="18" charset="2"/>
              </a:rPr>
              <a:t></a:t>
            </a:r>
            <a:r>
              <a:rPr lang="en-GB" sz="2000" dirty="0">
                <a:solidFill>
                  <a:srgbClr val="304387"/>
                </a:solidFill>
                <a:latin typeface="Century Gothic" panose="020B0502020202020204" pitchFamily="34" charset="0"/>
                <a:ea typeface="Times New Roman" panose="02020603050405020304" pitchFamily="18" charset="0"/>
                <a:cs typeface="Times New Roman" panose="02020603050405020304" pitchFamily="18" charset="0"/>
              </a:rPr>
              <a:t> </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If we cannot establish a reason for </a:t>
            </a:r>
            <a:r>
              <a:rPr lang="en-GB" sz="2000" dirty="0" smtClean="0">
                <a:solidFill>
                  <a:srgbClr val="304387"/>
                </a:solidFill>
                <a:latin typeface="Century Gothic" panose="020B0502020202020204" pitchFamily="34" charset="0"/>
                <a:ea typeface="Times New Roman" panose="02020603050405020304" pitchFamily="18" charset="0"/>
                <a:cs typeface="Calibri" panose="020F0502020204030204" pitchFamily="34" charset="0"/>
              </a:rPr>
              <a:t>absence</a:t>
            </a:r>
            <a:r>
              <a:rPr lang="en-GB" sz="2000" dirty="0">
                <a:solidFill>
                  <a:srgbClr val="304387"/>
                </a:solidFill>
                <a:latin typeface="Century Gothic" panose="020B0502020202020204" pitchFamily="34" charset="0"/>
                <a:ea typeface="Times New Roman" panose="02020603050405020304" pitchFamily="18" charset="0"/>
                <a:cs typeface="Calibri" panose="020F0502020204030204" pitchFamily="34" charset="0"/>
              </a:rPr>
              <a:t>, then we may make a welfare home visit.</a:t>
            </a:r>
            <a:endParaRPr lang="en-GB" sz="2000" dirty="0">
              <a:solidFill>
                <a:srgbClr val="304387"/>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67481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14" y="231913"/>
            <a:ext cx="3312648" cy="469686"/>
          </a:xfrm>
        </p:spPr>
        <p:txBody>
          <a:bodyPr>
            <a:normAutofit fontScale="90000"/>
          </a:bodyPr>
          <a:lstStyle/>
          <a:p>
            <a:r>
              <a:rPr lang="en-GB" sz="3300" b="1" dirty="0" smtClean="0">
                <a:solidFill>
                  <a:srgbClr val="304387"/>
                </a:solidFill>
              </a:rPr>
              <a:t>Communication</a:t>
            </a:r>
            <a:r>
              <a:rPr lang="en-GB" b="1" dirty="0">
                <a:solidFill>
                  <a:srgbClr val="304387"/>
                </a:solidFill>
              </a:rPr>
              <a:t/>
            </a:r>
            <a:br>
              <a:rPr lang="en-GB" b="1" dirty="0">
                <a:solidFill>
                  <a:srgbClr val="304387"/>
                </a:solidFill>
              </a:rPr>
            </a:br>
            <a:endParaRPr lang="en-GB" b="1" dirty="0">
              <a:solidFill>
                <a:srgbClr val="304387"/>
              </a:solidFill>
            </a:endParaRPr>
          </a:p>
        </p:txBody>
      </p:sp>
      <p:sp>
        <p:nvSpPr>
          <p:cNvPr id="3" name="Content Placeholder 2"/>
          <p:cNvSpPr>
            <a:spLocks noGrp="1"/>
          </p:cNvSpPr>
          <p:nvPr>
            <p:ph idx="1"/>
          </p:nvPr>
        </p:nvSpPr>
        <p:spPr>
          <a:xfrm>
            <a:off x="274614" y="1721915"/>
            <a:ext cx="9783786" cy="3880773"/>
          </a:xfrm>
        </p:spPr>
        <p:txBody>
          <a:bodyPr vert="horz" lIns="91440" tIns="45720" rIns="91440" bIns="45720" rtlCol="0" anchor="t">
            <a:normAutofit/>
          </a:bodyPr>
          <a:lstStyle/>
          <a:p>
            <a:pPr marL="0" indent="0">
              <a:buNone/>
            </a:pPr>
            <a:r>
              <a:rPr lang="en-GB" sz="2800" dirty="0" smtClean="0">
                <a:solidFill>
                  <a:srgbClr val="304387"/>
                </a:solidFill>
              </a:rPr>
              <a:t>We will continue to communicate in a number of ways...</a:t>
            </a:r>
          </a:p>
          <a:p>
            <a:pPr>
              <a:buFont typeface="Wingdings" panose="05000000000000000000" pitchFamily="2" charset="2"/>
              <a:buChar char="Ø"/>
            </a:pPr>
            <a:r>
              <a:rPr lang="en-GB" dirty="0" smtClean="0"/>
              <a:t>Messages on c</a:t>
            </a:r>
            <a:r>
              <a:rPr lang="en-GB" sz="2800" dirty="0" smtClean="0">
                <a:solidFill>
                  <a:srgbClr val="304387"/>
                </a:solidFill>
              </a:rPr>
              <a:t>lassroom </a:t>
            </a:r>
            <a:r>
              <a:rPr lang="en-GB" sz="2800" dirty="0">
                <a:solidFill>
                  <a:srgbClr val="304387"/>
                </a:solidFill>
              </a:rPr>
              <a:t>windows</a:t>
            </a:r>
            <a:endParaRPr lang="en-US" dirty="0">
              <a:solidFill>
                <a:srgbClr val="304387"/>
              </a:solidFill>
            </a:endParaRPr>
          </a:p>
          <a:p>
            <a:pPr>
              <a:buFont typeface="Wingdings" panose="05000000000000000000" pitchFamily="2" charset="2"/>
              <a:buChar char="Ø"/>
            </a:pPr>
            <a:r>
              <a:rPr lang="en-GB" sz="2800" dirty="0" smtClean="0">
                <a:solidFill>
                  <a:srgbClr val="304387"/>
                </a:solidFill>
              </a:rPr>
              <a:t>Website </a:t>
            </a:r>
            <a:endParaRPr lang="en-GB" sz="2800" dirty="0">
              <a:solidFill>
                <a:srgbClr val="304387"/>
              </a:solidFill>
            </a:endParaRPr>
          </a:p>
          <a:p>
            <a:pPr>
              <a:buFont typeface="Wingdings" panose="05000000000000000000" pitchFamily="2" charset="2"/>
              <a:buChar char="Ø"/>
            </a:pPr>
            <a:r>
              <a:rPr lang="en-GB" sz="2800" dirty="0">
                <a:solidFill>
                  <a:srgbClr val="304387"/>
                </a:solidFill>
              </a:rPr>
              <a:t>Weekly </a:t>
            </a:r>
            <a:r>
              <a:rPr lang="en-GB" sz="2800" dirty="0" smtClean="0">
                <a:solidFill>
                  <a:srgbClr val="304387"/>
                </a:solidFill>
              </a:rPr>
              <a:t>newsletter</a:t>
            </a:r>
            <a:endParaRPr lang="en-GB" sz="2800" dirty="0">
              <a:solidFill>
                <a:srgbClr val="304387"/>
              </a:solidFill>
            </a:endParaRPr>
          </a:p>
          <a:p>
            <a:pPr>
              <a:buFont typeface="Wingdings" panose="05000000000000000000" pitchFamily="2" charset="2"/>
              <a:buChar char="Ø"/>
            </a:pPr>
            <a:r>
              <a:rPr lang="en-GB" sz="2800" dirty="0" smtClean="0">
                <a:solidFill>
                  <a:srgbClr val="304387"/>
                </a:solidFill>
              </a:rPr>
              <a:t>Via </a:t>
            </a:r>
            <a:r>
              <a:rPr lang="en-GB" sz="2800" dirty="0" err="1" smtClean="0">
                <a:solidFill>
                  <a:srgbClr val="304387"/>
                </a:solidFill>
              </a:rPr>
              <a:t>Arbor</a:t>
            </a:r>
            <a:endParaRPr lang="en-GB" sz="2800" dirty="0">
              <a:solidFill>
                <a:srgbClr val="304387"/>
              </a:solidFill>
            </a:endParaRPr>
          </a:p>
          <a:p>
            <a:pPr marL="0" indent="0">
              <a:buNone/>
            </a:pPr>
            <a:endParaRPr lang="en-GB" sz="2800" dirty="0">
              <a:solidFill>
                <a:srgbClr val="304387"/>
              </a:solidFill>
            </a:endParaRPr>
          </a:p>
          <a:p>
            <a:endParaRPr lang="en-GB" sz="2800" dirty="0"/>
          </a:p>
          <a:p>
            <a:endParaRPr lang="en-GB" dirty="0">
              <a:latin typeface="Bauhaus 93" panose="04030905020B02020C02" pitchFamily="82" charset="0"/>
            </a:endParaRPr>
          </a:p>
        </p:txBody>
      </p:sp>
      <p:sp>
        <p:nvSpPr>
          <p:cNvPr id="6" name="Rectangle 5"/>
          <p:cNvSpPr/>
          <p:nvPr/>
        </p:nvSpPr>
        <p:spPr>
          <a:xfrm>
            <a:off x="274614" y="1198695"/>
            <a:ext cx="7715574" cy="523220"/>
          </a:xfrm>
          <a:prstGeom prst="rect">
            <a:avLst/>
          </a:prstGeom>
        </p:spPr>
        <p:txBody>
          <a:bodyPr wrap="none">
            <a:spAutoFit/>
          </a:bodyPr>
          <a:lstStyle/>
          <a:p>
            <a:r>
              <a:rPr lang="en-GB" sz="2800" b="1" dirty="0">
                <a:solidFill>
                  <a:srgbClr val="304387"/>
                </a:solidFill>
              </a:rPr>
              <a:t>Good home-school communication is vital </a:t>
            </a:r>
            <a:endParaRPr lang="en-GB" sz="2800" dirty="0"/>
          </a:p>
        </p:txBody>
      </p:sp>
    </p:spTree>
    <p:extLst>
      <p:ext uri="{BB962C8B-B14F-4D97-AF65-F5344CB8AC3E}">
        <p14:creationId xmlns:p14="http://schemas.microsoft.com/office/powerpoint/2010/main" val="16899010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F3B33-B27D-401A-AAB9-D8694F237A1E}"/>
              </a:ext>
            </a:extLst>
          </p:cNvPr>
          <p:cNvSpPr>
            <a:spLocks noGrp="1"/>
          </p:cNvSpPr>
          <p:nvPr>
            <p:ph type="ctrTitle"/>
          </p:nvPr>
        </p:nvSpPr>
        <p:spPr>
          <a:xfrm>
            <a:off x="144086" y="0"/>
            <a:ext cx="3583851" cy="448887"/>
          </a:xfrm>
        </p:spPr>
        <p:txBody>
          <a:bodyPr>
            <a:noAutofit/>
          </a:bodyPr>
          <a:lstStyle/>
          <a:p>
            <a:r>
              <a:rPr lang="en-GB" sz="3000" b="1" dirty="0"/>
              <a:t>Communication</a:t>
            </a:r>
          </a:p>
        </p:txBody>
      </p:sp>
      <p:sp>
        <p:nvSpPr>
          <p:cNvPr id="3" name="Subtitle 2">
            <a:extLst>
              <a:ext uri="{FF2B5EF4-FFF2-40B4-BE49-F238E27FC236}">
                <a16:creationId xmlns:a16="http://schemas.microsoft.com/office/drawing/2014/main" id="{83E63397-1B7B-4C4E-9A62-1E5100D48D1B}"/>
              </a:ext>
            </a:extLst>
          </p:cNvPr>
          <p:cNvSpPr>
            <a:spLocks noGrp="1"/>
          </p:cNvSpPr>
          <p:nvPr>
            <p:ph type="subTitle" idx="1"/>
          </p:nvPr>
        </p:nvSpPr>
        <p:spPr>
          <a:xfrm>
            <a:off x="144086" y="394534"/>
            <a:ext cx="12047913" cy="4832465"/>
          </a:xfrm>
        </p:spPr>
        <p:txBody>
          <a:bodyPr>
            <a:noAutofit/>
          </a:bodyPr>
          <a:lstStyle/>
          <a:p>
            <a:pPr algn="l"/>
            <a:r>
              <a:rPr lang="en-GB" sz="2800" cap="none" spc="0" dirty="0" smtClean="0">
                <a:latin typeface="Century Gothic" panose="020B0502020202020204" pitchFamily="34" charset="0"/>
              </a:rPr>
              <a:t>Class teachers are your first port of call.  </a:t>
            </a:r>
          </a:p>
          <a:p>
            <a:pPr algn="l"/>
            <a:r>
              <a:rPr lang="en-GB" sz="2800" b="1" u="sng" cap="none" spc="0" dirty="0" smtClean="0">
                <a:latin typeface="Century Gothic" panose="020B0502020202020204" pitchFamily="34" charset="0"/>
              </a:rPr>
              <a:t>Day-to-day communication</a:t>
            </a:r>
            <a:endParaRPr lang="en-GB" sz="2800" u="sng" cap="none" spc="0" dirty="0" smtClean="0">
              <a:latin typeface="Century Gothic" panose="020B0502020202020204" pitchFamily="34" charset="0"/>
            </a:endParaRPr>
          </a:p>
          <a:p>
            <a:pPr lvl="0" algn="l">
              <a:spcBef>
                <a:spcPts val="600"/>
              </a:spcBef>
            </a:pPr>
            <a:r>
              <a:rPr lang="en-GB" sz="2800" cap="none" spc="0" dirty="0" smtClean="0">
                <a:latin typeface="Century Gothic" panose="020B0502020202020204" pitchFamily="34" charset="0"/>
              </a:rPr>
              <a:t>You are welcome to speak briefly with teachers at the classroom door for quick queries. </a:t>
            </a:r>
          </a:p>
          <a:p>
            <a:pPr algn="l"/>
            <a:r>
              <a:rPr lang="en-GB" sz="2800" b="1" u="sng" cap="none" spc="0" dirty="0" smtClean="0">
                <a:latin typeface="Century Gothic" panose="020B0502020202020204" pitchFamily="34" charset="0"/>
              </a:rPr>
              <a:t>Arranging discussions</a:t>
            </a:r>
            <a:endParaRPr lang="en-GB" sz="2800" u="sng" cap="none" spc="0" dirty="0" smtClean="0">
              <a:latin typeface="Century Gothic" panose="020B0502020202020204" pitchFamily="34" charset="0"/>
            </a:endParaRPr>
          </a:p>
          <a:p>
            <a:pPr algn="l">
              <a:spcBef>
                <a:spcPts val="600"/>
              </a:spcBef>
            </a:pPr>
            <a:r>
              <a:rPr lang="en-GB" sz="2800" cap="none" spc="0" dirty="0" smtClean="0">
                <a:latin typeface="Century Gothic" panose="020B0502020202020204" pitchFamily="34" charset="0"/>
              </a:rPr>
              <a:t>If you wish to discuss a more complex matter or are unable to access the above:</a:t>
            </a:r>
          </a:p>
          <a:p>
            <a:pPr lvl="0" algn="l">
              <a:spcBef>
                <a:spcPts val="600"/>
              </a:spcBef>
            </a:pPr>
            <a:r>
              <a:rPr lang="en-GB" sz="2800" cap="none" spc="0" dirty="0" smtClean="0">
                <a:latin typeface="Century Gothic" panose="020B0502020202020204" pitchFamily="34" charset="0"/>
              </a:rPr>
              <a:t>Please fill out a form on our website page under the </a:t>
            </a:r>
            <a:r>
              <a:rPr lang="en-GB" sz="2800" b="1" cap="none" spc="0" dirty="0" smtClean="0">
                <a:latin typeface="Century Gothic" panose="020B0502020202020204" pitchFamily="34" charset="0"/>
              </a:rPr>
              <a:t>‘Parent’ </a:t>
            </a:r>
            <a:r>
              <a:rPr lang="en-GB" sz="2800" cap="none" spc="0" dirty="0" smtClean="0">
                <a:latin typeface="Century Gothic" panose="020B0502020202020204" pitchFamily="34" charset="0"/>
              </a:rPr>
              <a:t>tab to request a phone call, brief email response or meeting with the teacher.</a:t>
            </a:r>
          </a:p>
          <a:p>
            <a:pPr lvl="0" algn="l">
              <a:spcBef>
                <a:spcPts val="600"/>
              </a:spcBef>
            </a:pPr>
            <a:r>
              <a:rPr lang="en-GB" sz="2800" cap="none" spc="0" dirty="0" smtClean="0">
                <a:latin typeface="Century Gothic" panose="020B0502020202020204" pitchFamily="34" charset="0"/>
              </a:rPr>
              <a:t>These will be arranged at a mutually convenient time, recognising that teachers are engaged in teaching and school responsibilities throughout each day.</a:t>
            </a:r>
          </a:p>
        </p:txBody>
      </p:sp>
    </p:spTree>
    <p:extLst>
      <p:ext uri="{BB962C8B-B14F-4D97-AF65-F5344CB8AC3E}">
        <p14:creationId xmlns:p14="http://schemas.microsoft.com/office/powerpoint/2010/main" val="62872559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468921" y="184615"/>
            <a:ext cx="3169833" cy="8581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1. Class teacher</a:t>
            </a:r>
            <a:endParaRPr lang="en-GB" sz="2000" dirty="0">
              <a:latin typeface="Century Gothic" panose="020B0502020202020204" pitchFamily="34" charset="0"/>
            </a:endParaRPr>
          </a:p>
        </p:txBody>
      </p:sp>
      <p:sp>
        <p:nvSpPr>
          <p:cNvPr id="5" name="Oval 4"/>
          <p:cNvSpPr/>
          <p:nvPr/>
        </p:nvSpPr>
        <p:spPr>
          <a:xfrm>
            <a:off x="4468922" y="1352052"/>
            <a:ext cx="3169833" cy="8581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2. Phase Leader</a:t>
            </a:r>
            <a:endParaRPr lang="en-GB" sz="2000" dirty="0">
              <a:latin typeface="Century Gothic" panose="020B0502020202020204" pitchFamily="34" charset="0"/>
            </a:endParaRPr>
          </a:p>
        </p:txBody>
      </p:sp>
      <p:sp>
        <p:nvSpPr>
          <p:cNvPr id="6" name="Oval 5"/>
          <p:cNvSpPr/>
          <p:nvPr/>
        </p:nvSpPr>
        <p:spPr>
          <a:xfrm>
            <a:off x="4258456" y="2458874"/>
            <a:ext cx="3535045" cy="85812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3. Senior Leaders</a:t>
            </a:r>
            <a:endParaRPr lang="en-GB" sz="2000" dirty="0">
              <a:latin typeface="Century Gothic" panose="020B0502020202020204" pitchFamily="34" charset="0"/>
            </a:endParaRPr>
          </a:p>
        </p:txBody>
      </p:sp>
      <p:sp>
        <p:nvSpPr>
          <p:cNvPr id="11" name="Oval 10"/>
          <p:cNvSpPr/>
          <p:nvPr/>
        </p:nvSpPr>
        <p:spPr>
          <a:xfrm>
            <a:off x="8133515" y="3700439"/>
            <a:ext cx="3022165" cy="10859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Mark Burns</a:t>
            </a:r>
          </a:p>
          <a:p>
            <a:pPr algn="ctr"/>
            <a:r>
              <a:rPr lang="en-GB" sz="1400" dirty="0" smtClean="0">
                <a:latin typeface="Century Gothic" panose="020B0502020202020204" pitchFamily="34" charset="0"/>
              </a:rPr>
              <a:t>Learning/Ongoing concerns</a:t>
            </a:r>
            <a:endParaRPr lang="en-GB" sz="1050" dirty="0">
              <a:latin typeface="Century Gothic" panose="020B0502020202020204" pitchFamily="34" charset="0"/>
            </a:endParaRPr>
          </a:p>
        </p:txBody>
      </p:sp>
      <p:sp>
        <p:nvSpPr>
          <p:cNvPr id="12" name="Oval 11"/>
          <p:cNvSpPr/>
          <p:nvPr/>
        </p:nvSpPr>
        <p:spPr>
          <a:xfrm>
            <a:off x="4612623" y="3696189"/>
            <a:ext cx="3022165" cy="10859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Lucy Husband</a:t>
            </a:r>
          </a:p>
          <a:p>
            <a:pPr algn="ctr"/>
            <a:r>
              <a:rPr lang="en-GB" sz="1400" dirty="0" smtClean="0">
                <a:latin typeface="Century Gothic" panose="020B0502020202020204" pitchFamily="34" charset="0"/>
              </a:rPr>
              <a:t>Safeguarding/SEND/</a:t>
            </a:r>
          </a:p>
          <a:p>
            <a:pPr algn="ctr"/>
            <a:r>
              <a:rPr lang="en-GB" sz="1400" dirty="0" smtClean="0">
                <a:latin typeface="Century Gothic" panose="020B0502020202020204" pitchFamily="34" charset="0"/>
              </a:rPr>
              <a:t>Inclusion</a:t>
            </a:r>
            <a:endParaRPr lang="en-GB" sz="1400" dirty="0">
              <a:latin typeface="Century Gothic" panose="020B0502020202020204" pitchFamily="34" charset="0"/>
            </a:endParaRPr>
          </a:p>
        </p:txBody>
      </p:sp>
      <p:sp>
        <p:nvSpPr>
          <p:cNvPr id="13" name="Oval 12"/>
          <p:cNvSpPr/>
          <p:nvPr/>
        </p:nvSpPr>
        <p:spPr>
          <a:xfrm>
            <a:off x="1093269" y="3700439"/>
            <a:ext cx="3165187" cy="10859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Amy Adams</a:t>
            </a:r>
          </a:p>
          <a:p>
            <a:pPr algn="ctr"/>
            <a:r>
              <a:rPr lang="en-GB" sz="1400" dirty="0" smtClean="0">
                <a:latin typeface="Century Gothic" panose="020B0502020202020204" pitchFamily="34" charset="0"/>
              </a:rPr>
              <a:t>Behaviour/Attendance</a:t>
            </a:r>
            <a:endParaRPr lang="en-GB" sz="1400" dirty="0">
              <a:latin typeface="Century Gothic" panose="020B0502020202020204" pitchFamily="34" charset="0"/>
            </a:endParaRPr>
          </a:p>
        </p:txBody>
      </p:sp>
      <p:sp>
        <p:nvSpPr>
          <p:cNvPr id="14" name="Oval 13"/>
          <p:cNvSpPr/>
          <p:nvPr/>
        </p:nvSpPr>
        <p:spPr>
          <a:xfrm>
            <a:off x="4616589" y="5155155"/>
            <a:ext cx="3022165" cy="10859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latin typeface="Century Gothic" panose="020B0502020202020204" pitchFamily="34" charset="0"/>
              </a:rPr>
              <a:t>4. </a:t>
            </a:r>
            <a:r>
              <a:rPr lang="en-GB" sz="2000" dirty="0" err="1" smtClean="0">
                <a:latin typeface="Century Gothic" panose="020B0502020202020204" pitchFamily="34" charset="0"/>
              </a:rPr>
              <a:t>Headteacher</a:t>
            </a:r>
            <a:endParaRPr lang="en-GB" sz="2000" dirty="0" smtClean="0">
              <a:latin typeface="Century Gothic" panose="020B0502020202020204" pitchFamily="34" charset="0"/>
            </a:endParaRPr>
          </a:p>
        </p:txBody>
      </p:sp>
      <p:cxnSp>
        <p:nvCxnSpPr>
          <p:cNvPr id="16" name="Straight Arrow Connector 15"/>
          <p:cNvCxnSpPr>
            <a:stCxn id="4" idx="4"/>
            <a:endCxn id="5" idx="0"/>
          </p:cNvCxnSpPr>
          <p:nvPr/>
        </p:nvCxnSpPr>
        <p:spPr>
          <a:xfrm>
            <a:off x="6053838" y="1042744"/>
            <a:ext cx="1" cy="3093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6" idx="0"/>
          </p:cNvCxnSpPr>
          <p:nvPr/>
        </p:nvCxnSpPr>
        <p:spPr>
          <a:xfrm flipH="1">
            <a:off x="6025979" y="2025220"/>
            <a:ext cx="27856" cy="4336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12" idx="0"/>
          </p:cNvCxnSpPr>
          <p:nvPr/>
        </p:nvCxnSpPr>
        <p:spPr>
          <a:xfrm>
            <a:off x="6123703" y="3320105"/>
            <a:ext cx="3" cy="3760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6" idx="3"/>
          </p:cNvCxnSpPr>
          <p:nvPr/>
        </p:nvCxnSpPr>
        <p:spPr>
          <a:xfrm flipH="1">
            <a:off x="3699805" y="3191333"/>
            <a:ext cx="1076346" cy="733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6" idx="5"/>
            <a:endCxn id="11" idx="1"/>
          </p:cNvCxnSpPr>
          <p:nvPr/>
        </p:nvCxnSpPr>
        <p:spPr>
          <a:xfrm>
            <a:off x="7275806" y="3191333"/>
            <a:ext cx="1300295" cy="668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3" idx="5"/>
            <a:endCxn id="14" idx="1"/>
          </p:cNvCxnSpPr>
          <p:nvPr/>
        </p:nvCxnSpPr>
        <p:spPr>
          <a:xfrm>
            <a:off x="3794925" y="4627384"/>
            <a:ext cx="1264250" cy="6868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1" idx="3"/>
            <a:endCxn id="14" idx="7"/>
          </p:cNvCxnSpPr>
          <p:nvPr/>
        </p:nvCxnSpPr>
        <p:spPr>
          <a:xfrm flipH="1">
            <a:off x="7196168" y="4627384"/>
            <a:ext cx="1379933" cy="6868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a:stCxn id="12" idx="4"/>
            <a:endCxn id="14" idx="0"/>
          </p:cNvCxnSpPr>
          <p:nvPr/>
        </p:nvCxnSpPr>
        <p:spPr>
          <a:xfrm>
            <a:off x="6123706" y="4782173"/>
            <a:ext cx="3966" cy="3729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126608" y="184615"/>
            <a:ext cx="3256020" cy="553998"/>
          </a:xfrm>
          <a:prstGeom prst="rect">
            <a:avLst/>
          </a:prstGeom>
          <a:noFill/>
        </p:spPr>
        <p:txBody>
          <a:bodyPr wrap="none" rtlCol="0">
            <a:spAutoFit/>
          </a:bodyPr>
          <a:lstStyle/>
          <a:p>
            <a:r>
              <a:rPr lang="en-GB" sz="3000" b="1" u="sng" dirty="0" smtClean="0">
                <a:solidFill>
                  <a:srgbClr val="304387"/>
                </a:solidFill>
                <a:latin typeface="Century Gothic" panose="020B0502020202020204" pitchFamily="34" charset="0"/>
              </a:rPr>
              <a:t>Who to contact: </a:t>
            </a:r>
            <a:endParaRPr lang="en-GB" sz="3000" b="1" u="sng" dirty="0">
              <a:solidFill>
                <a:srgbClr val="304387"/>
              </a:solidFill>
              <a:latin typeface="Century Gothic" panose="020B0502020202020204" pitchFamily="34" charset="0"/>
            </a:endParaRPr>
          </a:p>
        </p:txBody>
      </p:sp>
    </p:spTree>
    <p:extLst>
      <p:ext uri="{BB962C8B-B14F-4D97-AF65-F5344CB8AC3E}">
        <p14:creationId xmlns:p14="http://schemas.microsoft.com/office/powerpoint/2010/main" val="31120434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19" y="553998"/>
            <a:ext cx="12070081" cy="3970318"/>
          </a:xfrm>
          <a:prstGeom prst="rect">
            <a:avLst/>
          </a:prstGeom>
        </p:spPr>
        <p:txBody>
          <a:bodyPr wrap="square">
            <a:spAutoFit/>
          </a:bodyPr>
          <a:lstStyle/>
          <a:p>
            <a:r>
              <a:rPr lang="en-GB" sz="2800" dirty="0" smtClean="0">
                <a:solidFill>
                  <a:srgbClr val="233C98"/>
                </a:solidFill>
                <a:latin typeface="Century Gothic" panose="020B0502020202020204" pitchFamily="34" charset="0"/>
              </a:rPr>
              <a:t>We </a:t>
            </a:r>
            <a:r>
              <a:rPr lang="en-GB" sz="2800" dirty="0">
                <a:solidFill>
                  <a:srgbClr val="233C98"/>
                </a:solidFill>
                <a:latin typeface="Century Gothic" panose="020B0502020202020204" pitchFamily="34" charset="0"/>
              </a:rPr>
              <a:t>will continue to provide:</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Three parent consultation meetings each year</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Regular updates on academic progress</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End-of-year reports</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SEND and attendance meetings where appropriate</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Teacher-instigated phone calls or meetings for </a:t>
            </a:r>
            <a:r>
              <a:rPr lang="en-GB" sz="2800" dirty="0" err="1" smtClean="0">
                <a:solidFill>
                  <a:srgbClr val="233C98"/>
                </a:solidFill>
                <a:latin typeface="Century Gothic" panose="020B0502020202020204" pitchFamily="34" charset="0"/>
              </a:rPr>
              <a:t>extraoinary</a:t>
            </a:r>
            <a:r>
              <a:rPr lang="en-GB" sz="2800" dirty="0" smtClean="0">
                <a:solidFill>
                  <a:srgbClr val="233C98"/>
                </a:solidFill>
                <a:latin typeface="Century Gothic" panose="020B0502020202020204" pitchFamily="34" charset="0"/>
              </a:rPr>
              <a:t> </a:t>
            </a:r>
            <a:r>
              <a:rPr lang="en-GB" sz="2800" dirty="0">
                <a:solidFill>
                  <a:srgbClr val="233C98"/>
                </a:solidFill>
                <a:latin typeface="Century Gothic" panose="020B0502020202020204" pitchFamily="34" charset="0"/>
              </a:rPr>
              <a:t>reasons</a:t>
            </a:r>
          </a:p>
          <a:p>
            <a:pPr marL="457200" lvl="0" indent="-457200">
              <a:buFont typeface="Wingdings" panose="05000000000000000000" pitchFamily="2" charset="2"/>
              <a:buChar char="Ø"/>
            </a:pPr>
            <a:r>
              <a:rPr lang="en-GB" sz="2800" dirty="0">
                <a:solidFill>
                  <a:srgbClr val="233C98"/>
                </a:solidFill>
                <a:latin typeface="Century Gothic" panose="020B0502020202020204" pitchFamily="34" charset="0"/>
              </a:rPr>
              <a:t>Emails home via </a:t>
            </a:r>
            <a:r>
              <a:rPr lang="en-GB" sz="2800" dirty="0" err="1">
                <a:solidFill>
                  <a:srgbClr val="233C98"/>
                </a:solidFill>
                <a:latin typeface="Century Gothic" panose="020B0502020202020204" pitchFamily="34" charset="0"/>
              </a:rPr>
              <a:t>Arbor</a:t>
            </a:r>
            <a:r>
              <a:rPr lang="en-GB" sz="2800" dirty="0">
                <a:solidFill>
                  <a:srgbClr val="233C98"/>
                </a:solidFill>
                <a:latin typeface="Century Gothic" panose="020B0502020202020204" pitchFamily="34" charset="0"/>
              </a:rPr>
              <a:t> to share information (these will be one-way but parents can request a meeting/call to discuss further via the on-line form</a:t>
            </a:r>
            <a:r>
              <a:rPr lang="en-GB" sz="2800" dirty="0" smtClean="0">
                <a:solidFill>
                  <a:srgbClr val="233C98"/>
                </a:solidFill>
                <a:latin typeface="Century Gothic" panose="020B0502020202020204" pitchFamily="34" charset="0"/>
              </a:rPr>
              <a:t>)</a:t>
            </a:r>
            <a:endParaRPr lang="en-GB" sz="2800" dirty="0">
              <a:solidFill>
                <a:srgbClr val="233C98"/>
              </a:solidFill>
              <a:latin typeface="Century Gothic" panose="020B0502020202020204" pitchFamily="34" charset="0"/>
            </a:endParaRPr>
          </a:p>
        </p:txBody>
      </p:sp>
      <p:sp>
        <p:nvSpPr>
          <p:cNvPr id="3" name="Rectangle 2"/>
          <p:cNvSpPr/>
          <p:nvPr/>
        </p:nvSpPr>
        <p:spPr>
          <a:xfrm>
            <a:off x="121919" y="0"/>
            <a:ext cx="4883068" cy="553998"/>
          </a:xfrm>
          <a:prstGeom prst="rect">
            <a:avLst/>
          </a:prstGeom>
        </p:spPr>
        <p:txBody>
          <a:bodyPr wrap="none">
            <a:spAutoFit/>
          </a:bodyPr>
          <a:lstStyle/>
          <a:p>
            <a:r>
              <a:rPr lang="en-GB" sz="3000" b="1" u="sng" dirty="0">
                <a:solidFill>
                  <a:srgbClr val="233C98"/>
                </a:solidFill>
                <a:latin typeface="Century Gothic" panose="020B0502020202020204" pitchFamily="34" charset="0"/>
              </a:rPr>
              <a:t>Ongoing communication</a:t>
            </a:r>
            <a:endParaRPr lang="en-GB" sz="3000" u="sng" dirty="0">
              <a:solidFill>
                <a:srgbClr val="233C98"/>
              </a:solidFill>
              <a:latin typeface="Century Gothic" panose="020B0502020202020204" pitchFamily="34" charset="0"/>
            </a:endParaRPr>
          </a:p>
        </p:txBody>
      </p:sp>
      <p:sp>
        <p:nvSpPr>
          <p:cNvPr id="4" name="Rectangle 3"/>
          <p:cNvSpPr/>
          <p:nvPr/>
        </p:nvSpPr>
        <p:spPr>
          <a:xfrm>
            <a:off x="60959" y="4955203"/>
            <a:ext cx="12192000" cy="1292662"/>
          </a:xfrm>
          <a:prstGeom prst="rect">
            <a:avLst/>
          </a:prstGeom>
        </p:spPr>
        <p:txBody>
          <a:bodyPr wrap="square">
            <a:spAutoFit/>
          </a:bodyPr>
          <a:lstStyle/>
          <a:p>
            <a:r>
              <a:rPr lang="en-GB" sz="2600" b="1" dirty="0">
                <a:solidFill>
                  <a:srgbClr val="233C98"/>
                </a:solidFill>
                <a:latin typeface="Century Gothic" panose="020B0502020202020204" pitchFamily="34" charset="0"/>
              </a:rPr>
              <a:t>For most families, these opportunities will provide sufficient communication </a:t>
            </a:r>
            <a:r>
              <a:rPr lang="en-GB" sz="2600" b="1" dirty="0" smtClean="0">
                <a:solidFill>
                  <a:srgbClr val="233C98"/>
                </a:solidFill>
                <a:latin typeface="Century Gothic" panose="020B0502020202020204" pitchFamily="34" charset="0"/>
              </a:rPr>
              <a:t>regarding </a:t>
            </a:r>
            <a:r>
              <a:rPr lang="en-GB" sz="2600" b="1" dirty="0">
                <a:solidFill>
                  <a:srgbClr val="233C98"/>
                </a:solidFill>
                <a:latin typeface="Century Gothic" panose="020B0502020202020204" pitchFamily="34" charset="0"/>
              </a:rPr>
              <a:t>your child’s progress and </a:t>
            </a:r>
            <a:r>
              <a:rPr lang="en-GB" sz="2600" b="1" dirty="0" smtClean="0">
                <a:solidFill>
                  <a:srgbClr val="233C98"/>
                </a:solidFill>
                <a:latin typeface="Century Gothic" panose="020B0502020202020204" pitchFamily="34" charset="0"/>
              </a:rPr>
              <a:t>wellbeing. If, however, further communication is required, please </a:t>
            </a:r>
            <a:r>
              <a:rPr lang="en-GB" sz="2600" b="1" dirty="0">
                <a:solidFill>
                  <a:srgbClr val="233C98"/>
                </a:solidFill>
                <a:latin typeface="Century Gothic" panose="020B0502020202020204" pitchFamily="34" charset="0"/>
              </a:rPr>
              <a:t>see our webpage under </a:t>
            </a:r>
            <a:r>
              <a:rPr lang="en-GB" sz="2600" b="1" dirty="0" smtClean="0">
                <a:solidFill>
                  <a:srgbClr val="233C98"/>
                </a:solidFill>
                <a:latin typeface="Century Gothic" panose="020B0502020202020204" pitchFamily="34" charset="0"/>
              </a:rPr>
              <a:t>‘Parents</a:t>
            </a:r>
            <a:r>
              <a:rPr lang="en-GB" sz="2600" b="1" dirty="0">
                <a:solidFill>
                  <a:srgbClr val="233C98"/>
                </a:solidFill>
                <a:latin typeface="Century Gothic" panose="020B0502020202020204" pitchFamily="34" charset="0"/>
              </a:rPr>
              <a:t>’.</a:t>
            </a:r>
          </a:p>
        </p:txBody>
      </p:sp>
    </p:spTree>
    <p:extLst>
      <p:ext uri="{BB962C8B-B14F-4D97-AF65-F5344CB8AC3E}">
        <p14:creationId xmlns:p14="http://schemas.microsoft.com/office/powerpoint/2010/main" val="31383549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3B3C4-34C2-4FFB-BDD2-B4EF79D0718F}"/>
              </a:ext>
            </a:extLst>
          </p:cNvPr>
          <p:cNvSpPr>
            <a:spLocks noGrp="1"/>
          </p:cNvSpPr>
          <p:nvPr>
            <p:ph type="ctrTitle"/>
          </p:nvPr>
        </p:nvSpPr>
        <p:spPr>
          <a:xfrm>
            <a:off x="154746" y="165761"/>
            <a:ext cx="1261403" cy="495422"/>
          </a:xfrm>
        </p:spPr>
        <p:txBody>
          <a:bodyPr anchor="t">
            <a:normAutofit/>
          </a:bodyPr>
          <a:lstStyle/>
          <a:p>
            <a:r>
              <a:rPr lang="en-GB" sz="3000" dirty="0"/>
              <a:t>SEND</a:t>
            </a:r>
          </a:p>
        </p:txBody>
      </p:sp>
      <p:sp>
        <p:nvSpPr>
          <p:cNvPr id="3" name="Subtitle 2">
            <a:extLst>
              <a:ext uri="{FF2B5EF4-FFF2-40B4-BE49-F238E27FC236}">
                <a16:creationId xmlns:a16="http://schemas.microsoft.com/office/drawing/2014/main" id="{76AB8053-22CD-4F18-9D8E-016E00A2B2CC}"/>
              </a:ext>
            </a:extLst>
          </p:cNvPr>
          <p:cNvSpPr>
            <a:spLocks noGrp="1"/>
          </p:cNvSpPr>
          <p:nvPr>
            <p:ph type="subTitle" idx="1"/>
          </p:nvPr>
        </p:nvSpPr>
        <p:spPr>
          <a:xfrm>
            <a:off x="154746" y="661183"/>
            <a:ext cx="12037254" cy="5782674"/>
          </a:xfrm>
        </p:spPr>
        <p:txBody>
          <a:bodyPr>
            <a:noAutofit/>
          </a:bodyPr>
          <a:lstStyle/>
          <a:p>
            <a:r>
              <a:rPr lang="en-GB" sz="2700" cap="none" spc="0" dirty="0" smtClean="0">
                <a:latin typeface="Century Gothic" panose="020B0502020202020204" pitchFamily="34" charset="0"/>
              </a:rPr>
              <a:t>A huge rise in SEND nationally means we are having to adapt practice as autism, ADHD and similar become typical.</a:t>
            </a:r>
          </a:p>
          <a:p>
            <a:r>
              <a:rPr lang="en-GB" sz="2700" cap="none" spc="0" dirty="0" smtClean="0">
                <a:latin typeface="Century Gothic" panose="020B0502020202020204" pitchFamily="34" charset="0"/>
              </a:rPr>
              <a:t>Very few children in mainstream schools require 1-1 support and most children’s needs can be met in mainstream.</a:t>
            </a:r>
          </a:p>
          <a:p>
            <a:r>
              <a:rPr lang="en-GB" sz="2700" cap="none" spc="0" dirty="0" smtClean="0">
                <a:latin typeface="Century Gothic" panose="020B0502020202020204" pitchFamily="34" charset="0"/>
              </a:rPr>
              <a:t>Our universal offer includes, first and foremost, excellent teaching, adapting to the needs of the children with resources such as Clicker 8, overlays, wobble cushions – not separate ‘add-ons’.</a:t>
            </a:r>
          </a:p>
          <a:p>
            <a:r>
              <a:rPr lang="en-GB" sz="2700" cap="none" spc="0" dirty="0" smtClean="0">
                <a:latin typeface="Century Gothic" panose="020B0502020202020204" pitchFamily="34" charset="0"/>
              </a:rPr>
              <a:t>‘Brain breaks’ will be provided as part of daily practice not as separate provision for individuals.  </a:t>
            </a:r>
          </a:p>
          <a:p>
            <a:r>
              <a:rPr lang="en-GB" sz="2700" cap="none" spc="0" dirty="0" smtClean="0">
                <a:latin typeface="Century Gothic" panose="020B0502020202020204" pitchFamily="34" charset="0"/>
              </a:rPr>
              <a:t>We want our children to feel like they belong, to be successful and to become independent learners.  We need to prepare children for the reality of secondary school and beyond.</a:t>
            </a:r>
          </a:p>
          <a:p>
            <a:pPr algn="ctr"/>
            <a:r>
              <a:rPr lang="en-GB" sz="2700" b="1" cap="none" spc="0" dirty="0" smtClean="0">
                <a:latin typeface="Century Gothic" panose="020B0502020202020204" pitchFamily="34" charset="0"/>
              </a:rPr>
              <a:t>How do we achieve this?  </a:t>
            </a:r>
            <a:endParaRPr lang="en-GB" sz="2700" b="1" cap="none" spc="0" dirty="0">
              <a:latin typeface="Century Gothic" panose="020B0502020202020204" pitchFamily="34" charset="0"/>
            </a:endParaRPr>
          </a:p>
        </p:txBody>
      </p:sp>
    </p:spTree>
    <p:extLst>
      <p:ext uri="{BB962C8B-B14F-4D97-AF65-F5344CB8AC3E}">
        <p14:creationId xmlns:p14="http://schemas.microsoft.com/office/powerpoint/2010/main" val="302874021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D205A5-7D61-4BD2-9A0D-0D9AEE7389E9}"/>
              </a:ext>
            </a:extLst>
          </p:cNvPr>
          <p:cNvPicPr>
            <a:picLocks noChangeAspect="1"/>
          </p:cNvPicPr>
          <p:nvPr/>
        </p:nvPicPr>
        <p:blipFill rotWithShape="1">
          <a:blip r:embed="rId2"/>
          <a:srcRect b="668"/>
          <a:stretch/>
        </p:blipFill>
        <p:spPr>
          <a:xfrm>
            <a:off x="931025" y="1"/>
            <a:ext cx="10154317" cy="6274190"/>
          </a:xfrm>
          <a:prstGeom prst="rect">
            <a:avLst/>
          </a:prstGeom>
        </p:spPr>
      </p:pic>
    </p:spTree>
    <p:extLst>
      <p:ext uri="{BB962C8B-B14F-4D97-AF65-F5344CB8AC3E}">
        <p14:creationId xmlns:p14="http://schemas.microsoft.com/office/powerpoint/2010/main" val="186746354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82910E-6620-4F11-B594-36F7D8727529}"/>
              </a:ext>
            </a:extLst>
          </p:cNvPr>
          <p:cNvPicPr>
            <a:picLocks noChangeAspect="1"/>
          </p:cNvPicPr>
          <p:nvPr/>
        </p:nvPicPr>
        <p:blipFill rotWithShape="1">
          <a:blip r:embed="rId2"/>
          <a:srcRect b="1538"/>
          <a:stretch/>
        </p:blipFill>
        <p:spPr>
          <a:xfrm>
            <a:off x="981332" y="0"/>
            <a:ext cx="10205840" cy="6302326"/>
          </a:xfrm>
          <a:prstGeom prst="rect">
            <a:avLst/>
          </a:prstGeom>
        </p:spPr>
      </p:pic>
    </p:spTree>
    <p:extLst>
      <p:ext uri="{BB962C8B-B14F-4D97-AF65-F5344CB8AC3E}">
        <p14:creationId xmlns:p14="http://schemas.microsoft.com/office/powerpoint/2010/main" val="18269003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1328"/>
            <a:ext cx="6615652" cy="529323"/>
          </a:xfrm>
        </p:spPr>
        <p:txBody>
          <a:bodyPr anchor="t">
            <a:normAutofit/>
          </a:bodyPr>
          <a:lstStyle/>
          <a:p>
            <a:r>
              <a:rPr lang="en-US" b="1" u="sng" dirty="0"/>
              <a:t>Typical</a:t>
            </a:r>
            <a:r>
              <a:rPr lang="en-US" b="1" dirty="0"/>
              <a:t> childhood experiences…</a:t>
            </a:r>
          </a:p>
        </p:txBody>
      </p:sp>
      <p:sp>
        <p:nvSpPr>
          <p:cNvPr id="3" name="Content Placeholder 2"/>
          <p:cNvSpPr>
            <a:spLocks noGrp="1"/>
          </p:cNvSpPr>
          <p:nvPr>
            <p:ph sz="half" idx="1"/>
          </p:nvPr>
        </p:nvSpPr>
        <p:spPr>
          <a:xfrm>
            <a:off x="0" y="773725"/>
            <a:ext cx="12192000" cy="5345722"/>
          </a:xfrm>
        </p:spPr>
        <p:txBody>
          <a:bodyPr vert="horz" lIns="91440" tIns="45720" rIns="91440" bIns="45720" rtlCol="0" anchor="t">
            <a:normAutofit fontScale="25000" lnSpcReduction="20000"/>
          </a:bodyPr>
          <a:lstStyle/>
          <a:p>
            <a:r>
              <a:rPr lang="en-GB" sz="11200" dirty="0">
                <a:latin typeface="Century Gothic" panose="020B0502020202020204" pitchFamily="34" charset="0"/>
              </a:rPr>
              <a:t>Your child will find challenges along the way:</a:t>
            </a:r>
          </a:p>
          <a:p>
            <a:pPr lvl="1">
              <a:lnSpc>
                <a:spcPct val="120000"/>
              </a:lnSpc>
              <a:spcBef>
                <a:spcPts val="600"/>
              </a:spcBef>
              <a:spcAft>
                <a:spcPts val="0"/>
              </a:spcAft>
              <a:buFont typeface="Wingdings" panose="05000000000000000000" pitchFamily="2" charset="2"/>
              <a:buChar char="Ø"/>
            </a:pPr>
            <a:r>
              <a:rPr lang="en-GB" sz="11000" dirty="0" smtClean="0">
                <a:latin typeface="Century Gothic" panose="020B0502020202020204" pitchFamily="34" charset="0"/>
              </a:rPr>
              <a:t>Friendship </a:t>
            </a:r>
            <a:r>
              <a:rPr lang="en-GB" sz="11000" dirty="0">
                <a:latin typeface="Century Gothic" panose="020B0502020202020204" pitchFamily="34" charset="0"/>
              </a:rPr>
              <a:t>issues</a:t>
            </a:r>
          </a:p>
          <a:p>
            <a:pPr lvl="1">
              <a:lnSpc>
                <a:spcPct val="120000"/>
              </a:lnSpc>
              <a:spcBef>
                <a:spcPts val="600"/>
              </a:spcBef>
              <a:spcAft>
                <a:spcPts val="0"/>
              </a:spcAft>
              <a:buFont typeface="Wingdings" panose="05000000000000000000" pitchFamily="2" charset="2"/>
              <a:buChar char="Ø"/>
            </a:pPr>
            <a:r>
              <a:rPr lang="en-GB" sz="11000" dirty="0">
                <a:latin typeface="Century Gothic" panose="020B0502020202020204" pitchFamily="34" charset="0"/>
              </a:rPr>
              <a:t>Unkindness</a:t>
            </a:r>
          </a:p>
          <a:p>
            <a:pPr lvl="1">
              <a:lnSpc>
                <a:spcPct val="120000"/>
              </a:lnSpc>
              <a:spcBef>
                <a:spcPts val="600"/>
              </a:spcBef>
              <a:spcAft>
                <a:spcPts val="0"/>
              </a:spcAft>
              <a:buFont typeface="Wingdings" panose="05000000000000000000" pitchFamily="2" charset="2"/>
              <a:buChar char="Ø"/>
            </a:pPr>
            <a:r>
              <a:rPr lang="en-GB" sz="11000" dirty="0">
                <a:latin typeface="Century Gothic" panose="020B0502020202020204" pitchFamily="34" charset="0"/>
              </a:rPr>
              <a:t>Difficulty telling the truth</a:t>
            </a:r>
          </a:p>
          <a:p>
            <a:pPr lvl="1">
              <a:lnSpc>
                <a:spcPct val="120000"/>
              </a:lnSpc>
              <a:spcBef>
                <a:spcPts val="600"/>
              </a:spcBef>
              <a:spcAft>
                <a:spcPts val="0"/>
              </a:spcAft>
              <a:buFont typeface="Wingdings" panose="05000000000000000000" pitchFamily="2" charset="2"/>
              <a:buChar char="Ø"/>
            </a:pPr>
            <a:r>
              <a:rPr lang="en-GB" sz="11000" dirty="0">
                <a:latin typeface="Century Gothic" panose="020B0502020202020204" pitchFamily="34" charset="0"/>
              </a:rPr>
              <a:t>Understanding we are all different </a:t>
            </a:r>
          </a:p>
          <a:p>
            <a:pPr marL="457200" indent="-457200"/>
            <a:endParaRPr lang="en-GB" sz="11200" dirty="0">
              <a:latin typeface="Century Gothic" panose="020B0502020202020204" pitchFamily="34" charset="0"/>
            </a:endParaRPr>
          </a:p>
          <a:p>
            <a:pPr marL="0" indent="0">
              <a:buNone/>
            </a:pPr>
            <a:r>
              <a:rPr lang="en-GB" sz="11200" dirty="0">
                <a:latin typeface="Century Gothic" panose="020B0502020202020204" pitchFamily="34" charset="0"/>
              </a:rPr>
              <a:t>We can help them together</a:t>
            </a:r>
            <a:r>
              <a:rPr lang="en-GB" sz="11200" dirty="0" smtClean="0">
                <a:latin typeface="Century Gothic" panose="020B0502020202020204" pitchFamily="34" charset="0"/>
              </a:rPr>
              <a:t>!</a:t>
            </a:r>
            <a:endParaRPr lang="en-GB" sz="11200" dirty="0">
              <a:latin typeface="Century Gothic" panose="020B0502020202020204" pitchFamily="34" charset="0"/>
            </a:endParaRPr>
          </a:p>
          <a:p>
            <a:pPr marL="0" indent="0">
              <a:lnSpc>
                <a:spcPct val="120000"/>
              </a:lnSpc>
              <a:buNone/>
            </a:pPr>
            <a:r>
              <a:rPr lang="en-GB" sz="11200" dirty="0">
                <a:latin typeface="Century Gothic" panose="020B0502020202020204" pitchFamily="34" charset="0"/>
              </a:rPr>
              <a:t>These are not usually ‘serious </a:t>
            </a:r>
            <a:r>
              <a:rPr lang="en-GB" sz="11200" dirty="0" smtClean="0">
                <a:latin typeface="Century Gothic" panose="020B0502020202020204" pitchFamily="34" charset="0"/>
              </a:rPr>
              <a:t>safeguarding </a:t>
            </a:r>
            <a:r>
              <a:rPr lang="en-GB" sz="11200" dirty="0">
                <a:latin typeface="Century Gothic" panose="020B0502020202020204" pitchFamily="34" charset="0"/>
              </a:rPr>
              <a:t>issues’ – schools are filled with children who make mistakes and have to learn how to rectify and learn from them. </a:t>
            </a:r>
            <a:endParaRPr lang="en-GB" sz="11200" dirty="0" smtClean="0">
              <a:latin typeface="Century Gothic" panose="020B0502020202020204" pitchFamily="34" charset="0"/>
            </a:endParaRPr>
          </a:p>
          <a:p>
            <a:pPr marL="0" indent="0">
              <a:lnSpc>
                <a:spcPct val="120000"/>
              </a:lnSpc>
              <a:buNone/>
            </a:pPr>
            <a:r>
              <a:rPr lang="en-GB" sz="11200" b="1" i="1" dirty="0" smtClean="0">
                <a:latin typeface="Century Gothic" panose="020B0502020202020204" pitchFamily="34" charset="0"/>
              </a:rPr>
              <a:t>Trust </a:t>
            </a:r>
            <a:r>
              <a:rPr lang="en-GB" sz="11200" b="1" i="1" dirty="0">
                <a:latin typeface="Century Gothic" panose="020B0502020202020204" pitchFamily="34" charset="0"/>
              </a:rPr>
              <a:t>us to manage these situations effectively – it’s what we do.</a:t>
            </a:r>
            <a:endParaRPr lang="en-GB" sz="11200" b="1" i="1" dirty="0">
              <a:latin typeface="Century Gothic" panose="020B0502020202020204" pitchFamily="34" charset="0"/>
              <a:ea typeface="Calibri"/>
              <a:cs typeface="Calibri"/>
            </a:endParaRPr>
          </a:p>
          <a:p>
            <a:pPr>
              <a:lnSpc>
                <a:spcPct val="120000"/>
              </a:lnSpc>
            </a:pPr>
            <a:endParaRPr lang="en-US" dirty="0"/>
          </a:p>
        </p:txBody>
      </p:sp>
    </p:spTree>
    <p:extLst>
      <p:ext uri="{BB962C8B-B14F-4D97-AF65-F5344CB8AC3E}">
        <p14:creationId xmlns:p14="http://schemas.microsoft.com/office/powerpoint/2010/main" val="2042438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694D0-71EA-43E7-B2A7-7A8702CD895F}"/>
              </a:ext>
            </a:extLst>
          </p:cNvPr>
          <p:cNvSpPr>
            <a:spLocks noGrp="1"/>
          </p:cNvSpPr>
          <p:nvPr>
            <p:ph type="ctrTitle"/>
          </p:nvPr>
        </p:nvSpPr>
        <p:spPr>
          <a:xfrm>
            <a:off x="0" y="0"/>
            <a:ext cx="3938954" cy="464234"/>
          </a:xfrm>
        </p:spPr>
        <p:txBody>
          <a:bodyPr anchor="t">
            <a:noAutofit/>
          </a:bodyPr>
          <a:lstStyle/>
          <a:p>
            <a:r>
              <a:rPr lang="en-GB" sz="3000" u="sng" dirty="0"/>
              <a:t>What is bullying?</a:t>
            </a:r>
          </a:p>
        </p:txBody>
      </p:sp>
      <p:sp>
        <p:nvSpPr>
          <p:cNvPr id="3" name="Subtitle 2">
            <a:extLst>
              <a:ext uri="{FF2B5EF4-FFF2-40B4-BE49-F238E27FC236}">
                <a16:creationId xmlns:a16="http://schemas.microsoft.com/office/drawing/2014/main" id="{6510A8BB-EF9F-4146-BD8C-36599F2CD0A1}"/>
              </a:ext>
            </a:extLst>
          </p:cNvPr>
          <p:cNvSpPr>
            <a:spLocks noGrp="1"/>
          </p:cNvSpPr>
          <p:nvPr>
            <p:ph type="subTitle" idx="1"/>
          </p:nvPr>
        </p:nvSpPr>
        <p:spPr>
          <a:xfrm>
            <a:off x="0" y="745589"/>
            <a:ext cx="12309231" cy="2813538"/>
          </a:xfrm>
        </p:spPr>
        <p:txBody>
          <a:bodyPr>
            <a:noAutofit/>
          </a:bodyPr>
          <a:lstStyle/>
          <a:p>
            <a:r>
              <a:rPr lang="en-GB" sz="2800" cap="none" spc="0" dirty="0" smtClean="0">
                <a:latin typeface="Century Gothic" panose="020B0502020202020204" pitchFamily="34" charset="0"/>
              </a:rPr>
              <a:t>This is a term often used by children and parents but rarely actually happens.  </a:t>
            </a:r>
          </a:p>
          <a:p>
            <a:r>
              <a:rPr lang="en-GB" sz="2800" cap="none" spc="0" dirty="0" smtClean="0">
                <a:latin typeface="Century Gothic" panose="020B0502020202020204" pitchFamily="34" charset="0"/>
              </a:rPr>
              <a:t>One-off incidents, incidents that are not targeted or incidents that have large gaps between them are not usually bullying. For example, if a child was hurt by another in Year 1 once and then again in Year 2 once – this is not bullying.  </a:t>
            </a:r>
          </a:p>
          <a:p>
            <a:r>
              <a:rPr lang="en-GB" sz="2800" cap="none" spc="0" dirty="0" smtClean="0">
                <a:latin typeface="Century Gothic" panose="020B0502020202020204" pitchFamily="34" charset="0"/>
              </a:rPr>
              <a:t>Most issues at Woodlands are on-going friendship issues or one-off or irregular incidents. However, we recognise that bullying does happen in all schools at one time or another.</a:t>
            </a:r>
          </a:p>
          <a:p>
            <a:endParaRPr lang="en-GB" sz="2800" cap="none" dirty="0" smtClean="0">
              <a:latin typeface="Century Gothic" panose="020B0502020202020204" pitchFamily="34" charset="0"/>
            </a:endParaRPr>
          </a:p>
          <a:p>
            <a:endParaRPr lang="en-GB" sz="2800" cap="none" dirty="0">
              <a:latin typeface="Century Gothic" panose="020B0502020202020204" pitchFamily="34" charset="0"/>
            </a:endParaRPr>
          </a:p>
        </p:txBody>
      </p:sp>
    </p:spTree>
    <p:extLst>
      <p:ext uri="{BB962C8B-B14F-4D97-AF65-F5344CB8AC3E}">
        <p14:creationId xmlns:p14="http://schemas.microsoft.com/office/powerpoint/2010/main" val="2991412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973"/>
            <a:ext cx="11784037" cy="6555641"/>
          </a:xfrm>
          <a:prstGeom prst="rect">
            <a:avLst/>
          </a:prstGeom>
        </p:spPr>
        <p:txBody>
          <a:bodyPr wrap="square">
            <a:spAutoFit/>
          </a:bodyPr>
          <a:lstStyle/>
          <a:p>
            <a:r>
              <a:rPr lang="en-GB" sz="2800" dirty="0">
                <a:solidFill>
                  <a:srgbClr val="304387"/>
                </a:solidFill>
                <a:latin typeface="Century Gothic" panose="020B0502020202020204" pitchFamily="34" charset="0"/>
              </a:rPr>
              <a:t>There is no legal definition of </a:t>
            </a:r>
            <a:r>
              <a:rPr lang="en-GB" sz="2800" dirty="0" smtClean="0">
                <a:solidFill>
                  <a:srgbClr val="304387"/>
                </a:solidFill>
                <a:latin typeface="Century Gothic" panose="020B0502020202020204" pitchFamily="34" charset="0"/>
              </a:rPr>
              <a:t>bullying. However</a:t>
            </a:r>
            <a:r>
              <a:rPr lang="en-GB" sz="2800" dirty="0">
                <a:solidFill>
                  <a:srgbClr val="304387"/>
                </a:solidFill>
                <a:latin typeface="Century Gothic" panose="020B0502020202020204" pitchFamily="34" charset="0"/>
              </a:rPr>
              <a:t>, it’s usually defined as behaviour that is:</a:t>
            </a:r>
          </a:p>
          <a:p>
            <a:pPr marL="342900" indent="-342900">
              <a:buFont typeface="Arial" panose="020B0604020202020204" pitchFamily="34" charset="0"/>
              <a:buChar char="•"/>
            </a:pPr>
            <a:r>
              <a:rPr lang="en-GB" sz="2800" b="1" dirty="0">
                <a:solidFill>
                  <a:srgbClr val="304387"/>
                </a:solidFill>
                <a:latin typeface="Century Gothic" panose="020B0502020202020204" pitchFamily="34" charset="0"/>
              </a:rPr>
              <a:t>Repeated</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Intended to hurt someone either physically or emotionally</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Often aimed at certain groups, </a:t>
            </a:r>
            <a:r>
              <a:rPr lang="en-GB" sz="2800" dirty="0" err="1" smtClean="0">
                <a:solidFill>
                  <a:srgbClr val="304387"/>
                </a:solidFill>
                <a:latin typeface="Century Gothic" panose="020B0502020202020204" pitchFamily="34" charset="0"/>
              </a:rPr>
              <a:t>ie</a:t>
            </a:r>
            <a:r>
              <a:rPr lang="en-GB" sz="2800" dirty="0" smtClean="0">
                <a:solidFill>
                  <a:srgbClr val="304387"/>
                </a:solidFill>
                <a:latin typeface="Century Gothic" panose="020B0502020202020204" pitchFamily="34" charset="0"/>
              </a:rPr>
              <a:t> because </a:t>
            </a:r>
            <a:r>
              <a:rPr lang="en-GB" sz="2800" dirty="0">
                <a:solidFill>
                  <a:srgbClr val="304387"/>
                </a:solidFill>
                <a:latin typeface="Century Gothic" panose="020B0502020202020204" pitchFamily="34" charset="0"/>
              </a:rPr>
              <a:t>of race, religion, gender or sexual </a:t>
            </a:r>
            <a:r>
              <a:rPr lang="en-GB" sz="2800" dirty="0" smtClean="0">
                <a:solidFill>
                  <a:srgbClr val="304387"/>
                </a:solidFill>
                <a:latin typeface="Century Gothic" panose="020B0502020202020204" pitchFamily="34" charset="0"/>
              </a:rPr>
              <a:t>orientation</a:t>
            </a:r>
            <a:endParaRPr lang="en-GB" sz="2800" dirty="0">
              <a:solidFill>
                <a:srgbClr val="304387"/>
              </a:solidFill>
              <a:latin typeface="Century Gothic" panose="020B0502020202020204" pitchFamily="34" charset="0"/>
            </a:endParaRPr>
          </a:p>
          <a:p>
            <a:r>
              <a:rPr lang="en-GB" sz="2800" dirty="0">
                <a:solidFill>
                  <a:srgbClr val="304387"/>
                </a:solidFill>
                <a:latin typeface="Century Gothic" panose="020B0502020202020204" pitchFamily="34" charset="0"/>
              </a:rPr>
              <a:t>It takes many forms and can include:</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Physical assault</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Teasing</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Making threats</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Name calling</a:t>
            </a:r>
          </a:p>
          <a:p>
            <a:pPr marL="342900" indent="-342900">
              <a:buFont typeface="Arial" panose="020B0604020202020204" pitchFamily="34" charset="0"/>
              <a:buChar char="•"/>
            </a:pPr>
            <a:r>
              <a:rPr lang="en-GB" sz="2800" dirty="0">
                <a:solidFill>
                  <a:srgbClr val="304387"/>
                </a:solidFill>
                <a:latin typeface="Century Gothic" panose="020B0502020202020204" pitchFamily="34" charset="0"/>
              </a:rPr>
              <a:t>Cyberbullying - bullying via mobile phone or online </a:t>
            </a:r>
            <a:r>
              <a:rPr lang="en-GB" sz="2800" dirty="0" smtClean="0">
                <a:solidFill>
                  <a:srgbClr val="304387"/>
                </a:solidFill>
                <a:latin typeface="Century Gothic" panose="020B0502020202020204" pitchFamily="34" charset="0"/>
              </a:rPr>
              <a:t>(</a:t>
            </a:r>
            <a:r>
              <a:rPr lang="en-GB" sz="2800" dirty="0" err="1" smtClean="0">
                <a:solidFill>
                  <a:srgbClr val="304387"/>
                </a:solidFill>
                <a:latin typeface="Century Gothic" panose="020B0502020202020204" pitchFamily="34" charset="0"/>
              </a:rPr>
              <a:t>ie</a:t>
            </a:r>
            <a:r>
              <a:rPr lang="en-GB" sz="2800" dirty="0" smtClean="0">
                <a:solidFill>
                  <a:srgbClr val="304387"/>
                </a:solidFill>
                <a:latin typeface="Century Gothic" panose="020B0502020202020204" pitchFamily="34" charset="0"/>
              </a:rPr>
              <a:t> email</a:t>
            </a:r>
            <a:r>
              <a:rPr lang="en-GB" sz="2800" dirty="0">
                <a:solidFill>
                  <a:srgbClr val="304387"/>
                </a:solidFill>
                <a:latin typeface="Century Gothic" panose="020B0502020202020204" pitchFamily="34" charset="0"/>
              </a:rPr>
              <a:t>, social networks </a:t>
            </a:r>
            <a:r>
              <a:rPr lang="en-GB" sz="2800" dirty="0">
                <a:solidFill>
                  <a:srgbClr val="233C98"/>
                </a:solidFill>
                <a:latin typeface="Century Gothic" panose="020B0502020202020204" pitchFamily="34" charset="0"/>
              </a:rPr>
              <a:t>and instant messenger</a:t>
            </a:r>
            <a:r>
              <a:rPr lang="en-GB" sz="2800" dirty="0" smtClean="0">
                <a:solidFill>
                  <a:srgbClr val="304387"/>
                </a:solidFill>
                <a:latin typeface="Century Gothic" panose="020B0502020202020204" pitchFamily="34" charset="0"/>
              </a:rPr>
              <a:t>)</a:t>
            </a:r>
            <a:endParaRPr lang="en-GB" sz="2800" dirty="0">
              <a:solidFill>
                <a:srgbClr val="304387"/>
              </a:solidFill>
              <a:latin typeface="Century Gothic" panose="020B0502020202020204" pitchFamily="34" charset="0"/>
            </a:endParaRPr>
          </a:p>
          <a:p>
            <a:r>
              <a:rPr lang="en-GB" sz="2800" dirty="0">
                <a:solidFill>
                  <a:srgbClr val="304387"/>
                </a:solidFill>
                <a:latin typeface="Century Gothic" panose="020B0502020202020204" pitchFamily="34" charset="0"/>
              </a:rPr>
              <a:t>It often involves a real or perceived imbalance of power </a:t>
            </a:r>
            <a:r>
              <a:rPr lang="en-GB" sz="2800" dirty="0" smtClean="0">
                <a:solidFill>
                  <a:srgbClr val="304387"/>
                </a:solidFill>
                <a:latin typeface="Century Gothic" panose="020B0502020202020204" pitchFamily="34" charset="0"/>
              </a:rPr>
              <a:t>e.g. size</a:t>
            </a:r>
            <a:r>
              <a:rPr lang="en-GB" sz="2800" dirty="0">
                <a:solidFill>
                  <a:srgbClr val="304387"/>
                </a:solidFill>
                <a:latin typeface="Century Gothic" panose="020B0502020202020204" pitchFamily="34" charset="0"/>
              </a:rPr>
              <a:t>, age, number of pupils</a:t>
            </a:r>
          </a:p>
        </p:txBody>
      </p:sp>
      <p:sp>
        <p:nvSpPr>
          <p:cNvPr id="6" name="Rectangle 5"/>
          <p:cNvSpPr/>
          <p:nvPr/>
        </p:nvSpPr>
        <p:spPr>
          <a:xfrm>
            <a:off x="3221503" y="6463994"/>
            <a:ext cx="4867421" cy="369332"/>
          </a:xfrm>
          <a:prstGeom prst="rect">
            <a:avLst/>
          </a:prstGeom>
        </p:spPr>
        <p:txBody>
          <a:bodyPr wrap="square">
            <a:spAutoFit/>
          </a:bodyPr>
          <a:lstStyle/>
          <a:p>
            <a:r>
              <a:rPr lang="en-GB" dirty="0" smtClean="0">
                <a:hlinkClick r:id="rId2"/>
              </a:rPr>
              <a:t>Bullying </a:t>
            </a:r>
            <a:r>
              <a:rPr lang="en-GB" dirty="0">
                <a:hlinkClick r:id="rId2"/>
              </a:rPr>
              <a:t>at school: Bullying - a definition - GOV.UK</a:t>
            </a:r>
            <a:endParaRPr lang="en-GB" dirty="0"/>
          </a:p>
        </p:txBody>
      </p:sp>
      <p:sp>
        <p:nvSpPr>
          <p:cNvPr id="7" name="TextBox 6"/>
          <p:cNvSpPr txBox="1"/>
          <p:nvPr/>
        </p:nvSpPr>
        <p:spPr>
          <a:xfrm>
            <a:off x="2321170" y="6463994"/>
            <a:ext cx="900333" cy="369332"/>
          </a:xfrm>
          <a:prstGeom prst="rect">
            <a:avLst/>
          </a:prstGeom>
          <a:noFill/>
        </p:spPr>
        <p:txBody>
          <a:bodyPr wrap="square" rtlCol="0">
            <a:spAutoFit/>
          </a:bodyPr>
          <a:lstStyle/>
          <a:p>
            <a:r>
              <a:rPr lang="en-GB" dirty="0" smtClean="0">
                <a:solidFill>
                  <a:srgbClr val="233C98"/>
                </a:solidFill>
              </a:rPr>
              <a:t>Source: </a:t>
            </a:r>
            <a:endParaRPr lang="en-GB" dirty="0">
              <a:solidFill>
                <a:srgbClr val="233C98"/>
              </a:solidFill>
            </a:endParaRPr>
          </a:p>
        </p:txBody>
      </p:sp>
    </p:spTree>
    <p:extLst>
      <p:ext uri="{BB962C8B-B14F-4D97-AF65-F5344CB8AC3E}">
        <p14:creationId xmlns:p14="http://schemas.microsoft.com/office/powerpoint/2010/main" val="37488416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F3B33-B27D-401A-AAB9-D8694F237A1E}"/>
              </a:ext>
            </a:extLst>
          </p:cNvPr>
          <p:cNvSpPr>
            <a:spLocks noGrp="1"/>
          </p:cNvSpPr>
          <p:nvPr>
            <p:ph type="ctrTitle"/>
          </p:nvPr>
        </p:nvSpPr>
        <p:spPr>
          <a:xfrm>
            <a:off x="1" y="0"/>
            <a:ext cx="3896750" cy="448887"/>
          </a:xfrm>
        </p:spPr>
        <p:txBody>
          <a:bodyPr>
            <a:noAutofit/>
          </a:bodyPr>
          <a:lstStyle/>
          <a:p>
            <a:r>
              <a:rPr lang="en-GB" sz="3000" b="1" u="sng" dirty="0" smtClean="0"/>
              <a:t>What is ‘</a:t>
            </a:r>
            <a:r>
              <a:rPr lang="en-GB" sz="3000" u="sng" dirty="0"/>
              <a:t>f</a:t>
            </a:r>
            <a:r>
              <a:rPr lang="en-GB" sz="3000" b="1" u="sng" dirty="0" smtClean="0"/>
              <a:t>airness’?</a:t>
            </a:r>
            <a:endParaRPr lang="en-GB" sz="3000" b="1" u="sng" dirty="0"/>
          </a:p>
        </p:txBody>
      </p:sp>
      <p:sp>
        <p:nvSpPr>
          <p:cNvPr id="3" name="Subtitle 2">
            <a:extLst>
              <a:ext uri="{FF2B5EF4-FFF2-40B4-BE49-F238E27FC236}">
                <a16:creationId xmlns:a16="http://schemas.microsoft.com/office/drawing/2014/main" id="{83E63397-1B7B-4C4E-9A62-1E5100D48D1B}"/>
              </a:ext>
            </a:extLst>
          </p:cNvPr>
          <p:cNvSpPr>
            <a:spLocks noGrp="1"/>
          </p:cNvSpPr>
          <p:nvPr>
            <p:ph type="subTitle" idx="1"/>
          </p:nvPr>
        </p:nvSpPr>
        <p:spPr>
          <a:xfrm>
            <a:off x="-5060" y="370322"/>
            <a:ext cx="10016933" cy="783230"/>
          </a:xfrm>
        </p:spPr>
        <p:txBody>
          <a:bodyPr vert="horz" lIns="91440" tIns="45720" rIns="91440" bIns="45720" rtlCol="0" anchor="t">
            <a:noAutofit/>
          </a:bodyPr>
          <a:lstStyle/>
          <a:p>
            <a:pPr algn="l"/>
            <a:r>
              <a:rPr lang="en-GB" sz="2800" cap="none" spc="0" dirty="0" smtClean="0">
                <a:latin typeface="Century Gothic" panose="020B0502020202020204" pitchFamily="34" charset="0"/>
              </a:rPr>
              <a:t>‘Fairness’ does not mean that every child has exactly the same, and we need to help children understand this.</a:t>
            </a:r>
          </a:p>
        </p:txBody>
      </p:sp>
      <p:grpSp>
        <p:nvGrpSpPr>
          <p:cNvPr id="7" name="Group 6"/>
          <p:cNvGrpSpPr/>
          <p:nvPr/>
        </p:nvGrpSpPr>
        <p:grpSpPr>
          <a:xfrm>
            <a:off x="10081844" y="0"/>
            <a:ext cx="2110156" cy="1899779"/>
            <a:chOff x="9453488" y="224443"/>
            <a:chExt cx="2489982" cy="2338809"/>
          </a:xfrm>
        </p:grpSpPr>
        <p:pic>
          <p:nvPicPr>
            <p:cNvPr id="5" name="Picture 4">
              <a:extLst>
                <a:ext uri="{FF2B5EF4-FFF2-40B4-BE49-F238E27FC236}">
                  <a16:creationId xmlns:a16="http://schemas.microsoft.com/office/drawing/2014/main" id="{1459D805-8024-4CED-8062-AB6140C36DF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111" b="88889" l="9972" r="89744">
                          <a14:foregroundMark x1="32194" y1="4815" x2="74644" y2="8889"/>
                          <a14:foregroundMark x1="35043" y1="9630" x2="71795" y2="5926"/>
                          <a14:foregroundMark x1="34188" y1="5556" x2="72365" y2="8148"/>
                          <a14:foregroundMark x1="72934" y1="5926" x2="32479" y2="5556"/>
                        </a14:backgroundRemoval>
                      </a14:imgEffect>
                    </a14:imgLayer>
                  </a14:imgProps>
                </a:ext>
              </a:extLst>
            </a:blip>
            <a:srcRect l="12597" t="11986" r="12917" b="11422"/>
            <a:stretch/>
          </p:blipFill>
          <p:spPr>
            <a:xfrm>
              <a:off x="9453488" y="593775"/>
              <a:ext cx="2489982" cy="1969477"/>
            </a:xfrm>
            <a:prstGeom prst="rect">
              <a:avLst/>
            </a:prstGeom>
          </p:spPr>
        </p:pic>
        <p:sp>
          <p:nvSpPr>
            <p:cNvPr id="6" name="TextBox 5"/>
            <p:cNvSpPr txBox="1"/>
            <p:nvPr/>
          </p:nvSpPr>
          <p:spPr>
            <a:xfrm>
              <a:off x="9453488" y="224443"/>
              <a:ext cx="2489982" cy="369332"/>
            </a:xfrm>
            <a:prstGeom prst="rect">
              <a:avLst/>
            </a:prstGeom>
            <a:noFill/>
          </p:spPr>
          <p:txBody>
            <a:bodyPr wrap="square" rtlCol="0">
              <a:spAutoFit/>
            </a:bodyPr>
            <a:lstStyle/>
            <a:p>
              <a:pPr algn="ctr"/>
              <a:r>
                <a:rPr lang="en-GB" b="1" dirty="0" smtClean="0">
                  <a:latin typeface="Century Gothic" panose="020B0502020202020204" pitchFamily="34" charset="0"/>
                </a:rPr>
                <a:t>Fair ≠ Equal</a:t>
              </a:r>
              <a:endParaRPr lang="en-GB" b="1" dirty="0">
                <a:latin typeface="Century Gothic" panose="020B0502020202020204" pitchFamily="34" charset="0"/>
              </a:endParaRPr>
            </a:p>
          </p:txBody>
        </p:sp>
      </p:grpSp>
      <p:sp>
        <p:nvSpPr>
          <p:cNvPr id="8" name="Rectangle 7"/>
          <p:cNvSpPr/>
          <p:nvPr/>
        </p:nvSpPr>
        <p:spPr>
          <a:xfrm>
            <a:off x="0" y="6461302"/>
            <a:ext cx="11169748" cy="369332"/>
          </a:xfrm>
          <a:prstGeom prst="rect">
            <a:avLst/>
          </a:prstGeom>
        </p:spPr>
        <p:txBody>
          <a:bodyPr wrap="square">
            <a:spAutoFit/>
          </a:bodyPr>
          <a:lstStyle/>
          <a:p>
            <a:r>
              <a:rPr lang="en-GB" dirty="0">
                <a:latin typeface="Century Gothic" panose="020B0502020202020204" pitchFamily="34" charset="0"/>
              </a:rPr>
              <a:t>See email </a:t>
            </a:r>
            <a:r>
              <a:rPr lang="en-GB" dirty="0" smtClean="0">
                <a:latin typeface="Century Gothic" panose="020B0502020202020204" pitchFamily="34" charset="0"/>
              </a:rPr>
              <a:t>communication from </a:t>
            </a:r>
            <a:r>
              <a:rPr lang="en-GB" dirty="0">
                <a:latin typeface="Century Gothic" panose="020B0502020202020204" pitchFamily="34" charset="0"/>
              </a:rPr>
              <a:t>Mrs </a:t>
            </a:r>
            <a:r>
              <a:rPr lang="en-GB" dirty="0" err="1">
                <a:latin typeface="Century Gothic" panose="020B0502020202020204" pitchFamily="34" charset="0"/>
              </a:rPr>
              <a:t>Lonie</a:t>
            </a:r>
            <a:r>
              <a:rPr lang="en-GB" dirty="0">
                <a:latin typeface="Century Gothic" panose="020B0502020202020204" pitchFamily="34" charset="0"/>
              </a:rPr>
              <a:t> about selection for </a:t>
            </a:r>
            <a:r>
              <a:rPr lang="en-GB" dirty="0" err="1" smtClean="0">
                <a:latin typeface="Century Gothic" panose="020B0502020202020204" pitchFamily="34" charset="0"/>
              </a:rPr>
              <a:t>clubs,tournaments,etc</a:t>
            </a:r>
            <a:r>
              <a:rPr lang="en-GB" dirty="0">
                <a:latin typeface="Century Gothic" panose="020B0502020202020204" pitchFamily="34" charset="0"/>
              </a:rPr>
              <a:t>.</a:t>
            </a:r>
          </a:p>
        </p:txBody>
      </p:sp>
      <p:sp>
        <p:nvSpPr>
          <p:cNvPr id="9" name="TextBox 8"/>
          <p:cNvSpPr txBox="1"/>
          <p:nvPr/>
        </p:nvSpPr>
        <p:spPr>
          <a:xfrm>
            <a:off x="139941" y="1423342"/>
            <a:ext cx="12052059" cy="3785652"/>
          </a:xfrm>
          <a:prstGeom prst="rect">
            <a:avLst/>
          </a:prstGeom>
          <a:noFill/>
        </p:spPr>
        <p:txBody>
          <a:bodyPr wrap="square" rtlCol="0">
            <a:spAutoFit/>
          </a:bodyPr>
          <a:lstStyle/>
          <a:p>
            <a:r>
              <a:rPr lang="en-GB" sz="2200" dirty="0" smtClean="0">
                <a:solidFill>
                  <a:srgbClr val="304387"/>
                </a:solidFill>
                <a:latin typeface="Century Gothic" panose="020B0502020202020204" pitchFamily="34" charset="0"/>
              </a:rPr>
              <a:t>For example...</a:t>
            </a:r>
            <a:endParaRPr lang="en-GB" sz="2200" dirty="0">
              <a:solidFill>
                <a:srgbClr val="304387"/>
              </a:solidFill>
              <a:latin typeface="Century Gothic" panose="020B0502020202020204" pitchFamily="34" charset="0"/>
            </a:endParaRPr>
          </a:p>
          <a:p>
            <a:pPr marL="285750" indent="-285750">
              <a:spcBef>
                <a:spcPts val="600"/>
              </a:spcBef>
              <a:buFont typeface="Wingdings" panose="05000000000000000000" pitchFamily="2" charset="2"/>
              <a:buChar char="Ø"/>
            </a:pPr>
            <a:r>
              <a:rPr lang="en-GB" sz="2200" dirty="0">
                <a:solidFill>
                  <a:srgbClr val="304387"/>
                </a:solidFill>
                <a:latin typeface="Century Gothic" panose="020B0502020202020204" pitchFamily="34" charset="0"/>
              </a:rPr>
              <a:t>Children who struggle </a:t>
            </a:r>
            <a:r>
              <a:rPr lang="en-GB" sz="2200" dirty="0" smtClean="0">
                <a:solidFill>
                  <a:srgbClr val="304387"/>
                </a:solidFill>
                <a:latin typeface="Century Gothic" panose="020B0502020202020204" pitchFamily="34" charset="0"/>
              </a:rPr>
              <a:t>with their learning </a:t>
            </a:r>
            <a:r>
              <a:rPr lang="en-GB" sz="2200" dirty="0">
                <a:solidFill>
                  <a:srgbClr val="304387"/>
                </a:solidFill>
                <a:latin typeface="Century Gothic" panose="020B0502020202020204" pitchFamily="34" charset="0"/>
              </a:rPr>
              <a:t>will receive more support with learning.</a:t>
            </a:r>
          </a:p>
          <a:p>
            <a:pPr marL="285750" indent="-285750">
              <a:spcBef>
                <a:spcPts val="600"/>
              </a:spcBef>
              <a:buFont typeface="Wingdings" panose="05000000000000000000" pitchFamily="2" charset="2"/>
              <a:buChar char="Ø"/>
            </a:pPr>
            <a:r>
              <a:rPr lang="en-GB" sz="2200" dirty="0" smtClean="0">
                <a:solidFill>
                  <a:srgbClr val="304387"/>
                </a:solidFill>
                <a:latin typeface="Century Gothic" panose="020B0502020202020204" pitchFamily="34" charset="0"/>
              </a:rPr>
              <a:t>Children who capture the hearts and minds of their peers will be selected for key roles such as House Captains if through voting.</a:t>
            </a:r>
          </a:p>
          <a:p>
            <a:pPr marL="285750" indent="-285750">
              <a:spcBef>
                <a:spcPts val="600"/>
              </a:spcBef>
              <a:buFont typeface="Wingdings" panose="05000000000000000000" pitchFamily="2" charset="2"/>
              <a:buChar char="Ø"/>
            </a:pPr>
            <a:r>
              <a:rPr lang="en-GB" sz="2200" dirty="0" smtClean="0">
                <a:solidFill>
                  <a:srgbClr val="304387"/>
                </a:solidFill>
                <a:latin typeface="Century Gothic" panose="020B0502020202020204" pitchFamily="34" charset="0"/>
              </a:rPr>
              <a:t>Some opportunities are fair because they are open to all (inclusive/equality) e.g. Football club, but others may have criteria for selection. As long as we stick to the criteria, it is still ‘fair’ e.g. trials for football, selection on merit of behaviour or maths acumen .</a:t>
            </a:r>
          </a:p>
          <a:p>
            <a:pPr marL="285750" indent="-285750">
              <a:spcBef>
                <a:spcPts val="600"/>
              </a:spcBef>
              <a:buFont typeface="Wingdings" panose="05000000000000000000" pitchFamily="2" charset="2"/>
              <a:buChar char="Ø"/>
            </a:pPr>
            <a:r>
              <a:rPr lang="en-GB" sz="2200" dirty="0" smtClean="0">
                <a:solidFill>
                  <a:srgbClr val="304387"/>
                </a:solidFill>
                <a:latin typeface="Century Gothic" panose="020B0502020202020204" pitchFamily="34" charset="0"/>
              </a:rPr>
              <a:t>Not </a:t>
            </a:r>
            <a:r>
              <a:rPr lang="en-GB" sz="2200" dirty="0">
                <a:solidFill>
                  <a:srgbClr val="304387"/>
                </a:solidFill>
                <a:latin typeface="Century Gothic" panose="020B0502020202020204" pitchFamily="34" charset="0"/>
              </a:rPr>
              <a:t>all children will have the same amount of photos capturing school visits and </a:t>
            </a:r>
            <a:r>
              <a:rPr lang="en-GB" sz="2200" dirty="0" smtClean="0">
                <a:solidFill>
                  <a:srgbClr val="304387"/>
                </a:solidFill>
                <a:latin typeface="Century Gothic" panose="020B0502020202020204" pitchFamily="34" charset="0"/>
              </a:rPr>
              <a:t>events</a:t>
            </a:r>
            <a:endParaRPr lang="en-GB" sz="2200" dirty="0"/>
          </a:p>
        </p:txBody>
      </p:sp>
      <p:sp>
        <p:nvSpPr>
          <p:cNvPr id="10" name="Rectangle 9"/>
          <p:cNvSpPr/>
          <p:nvPr/>
        </p:nvSpPr>
        <p:spPr>
          <a:xfrm>
            <a:off x="-37883" y="5076307"/>
            <a:ext cx="12407705" cy="1384995"/>
          </a:xfrm>
          <a:prstGeom prst="rect">
            <a:avLst/>
          </a:prstGeom>
        </p:spPr>
        <p:txBody>
          <a:bodyPr wrap="square">
            <a:spAutoFit/>
          </a:bodyPr>
          <a:lstStyle/>
          <a:p>
            <a:r>
              <a:rPr lang="en-GB" sz="2800" dirty="0">
                <a:solidFill>
                  <a:srgbClr val="304387"/>
                </a:solidFill>
                <a:latin typeface="Century Gothic" panose="020B0502020202020204" pitchFamily="34" charset="0"/>
              </a:rPr>
              <a:t>Disappointment is a natural part of life – preparation for job interviews, unrequited love, etc.  Acknowledge, reassure and help your child to move on!</a:t>
            </a:r>
          </a:p>
        </p:txBody>
      </p:sp>
    </p:spTree>
    <p:extLst>
      <p:ext uri="{BB962C8B-B14F-4D97-AF65-F5344CB8AC3E}">
        <p14:creationId xmlns:p14="http://schemas.microsoft.com/office/powerpoint/2010/main" val="17790027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Any Questions ?</a:t>
            </a:r>
          </a:p>
        </p:txBody>
      </p:sp>
      <p:pic>
        <p:nvPicPr>
          <p:cNvPr id="3" name="Picture 2"/>
          <p:cNvPicPr>
            <a:picLocks noChangeAspect="1"/>
          </p:cNvPicPr>
          <p:nvPr/>
        </p:nvPicPr>
        <p:blipFill>
          <a:blip r:embed="rId2"/>
          <a:stretch>
            <a:fillRect/>
          </a:stretch>
        </p:blipFill>
        <p:spPr>
          <a:xfrm>
            <a:off x="1404547" y="1567543"/>
            <a:ext cx="7589934" cy="3801291"/>
          </a:xfrm>
          <a:prstGeom prst="rect">
            <a:avLst/>
          </a:prstGeom>
        </p:spPr>
      </p:pic>
    </p:spTree>
    <p:extLst>
      <p:ext uri="{BB962C8B-B14F-4D97-AF65-F5344CB8AC3E}">
        <p14:creationId xmlns:p14="http://schemas.microsoft.com/office/powerpoint/2010/main" val="452919336"/>
      </p:ext>
    </p:extLst>
  </p:cSld>
  <p:clrMapOvr>
    <a:masterClrMapping/>
  </p:clrMapOvr>
</p:sld>
</file>

<file path=ppt/theme/theme1.xml><?xml version="1.0" encoding="utf-8"?>
<a:theme xmlns:a="http://schemas.openxmlformats.org/drawingml/2006/main" name="Facet">
  <a:themeElements>
    <a:clrScheme name="Woodlands">
      <a:dk1>
        <a:sysClr val="windowText" lastClr="000000"/>
      </a:dk1>
      <a:lt1>
        <a:sysClr val="window" lastClr="FFFFFF"/>
      </a:lt1>
      <a:dk2>
        <a:srgbClr val="2C3C43"/>
      </a:dk2>
      <a:lt2>
        <a:srgbClr val="EBEBEB"/>
      </a:lt2>
      <a:accent1>
        <a:srgbClr val="2B44A5"/>
      </a:accent1>
      <a:accent2>
        <a:srgbClr val="E3B52A"/>
      </a:accent2>
      <a:accent3>
        <a:srgbClr val="233891"/>
      </a:accent3>
      <a:accent4>
        <a:srgbClr val="2E946B"/>
      </a:accent4>
      <a:accent5>
        <a:srgbClr val="42B051"/>
      </a:accent5>
      <a:accent6>
        <a:srgbClr val="96D141"/>
      </a:accent6>
      <a:hlink>
        <a:srgbClr val="3FCDE7"/>
      </a:hlink>
      <a:folHlink>
        <a:srgbClr val="A9D3E1"/>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Retrospect">
  <a:themeElements>
    <a:clrScheme name="Custom 3">
      <a:dk1>
        <a:sysClr val="windowText" lastClr="000000"/>
      </a:dk1>
      <a:lt1>
        <a:sysClr val="window" lastClr="FFFFFF"/>
      </a:lt1>
      <a:dk2>
        <a:srgbClr val="2C3C43"/>
      </a:dk2>
      <a:lt2>
        <a:srgbClr val="EBEBEB"/>
      </a:lt2>
      <a:accent1>
        <a:srgbClr val="2B44A5"/>
      </a:accent1>
      <a:accent2>
        <a:srgbClr val="E3B52A"/>
      </a:accent2>
      <a:accent3>
        <a:srgbClr val="233891"/>
      </a:accent3>
      <a:accent4>
        <a:srgbClr val="2E946B"/>
      </a:accent4>
      <a:accent5>
        <a:srgbClr val="42B051"/>
      </a:accent5>
      <a:accent6>
        <a:srgbClr val="96D141"/>
      </a:accent6>
      <a:hlink>
        <a:srgbClr val="233891"/>
      </a:hlink>
      <a:folHlink>
        <a:srgbClr val="A9D3E1"/>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9fa826f-f3c1-4344-b0fc-41023844b7e9" xsi:nil="true"/>
    <SharedWithUsers xmlns="09fa826f-f3c1-4344-b0fc-41023844b7e9">
      <UserInfo>
        <DisplayName/>
        <AccountId xsi:nil="true"/>
        <AccountType/>
      </UserInfo>
    </SharedWithUsers>
    <lcf76f155ced4ddcb4097134ff3c332f xmlns="e8587c9f-486c-4b56-9871-f2dd3b5e83c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F69B8BF74FC4C448EA5E8CE88823443" ma:contentTypeVersion="19" ma:contentTypeDescription="Create a new document." ma:contentTypeScope="" ma:versionID="b5a31d3409128f2703be52f86a48d23a">
  <xsd:schema xmlns:xsd="http://www.w3.org/2001/XMLSchema" xmlns:xs="http://www.w3.org/2001/XMLSchema" xmlns:p="http://schemas.microsoft.com/office/2006/metadata/properties" xmlns:ns2="e8587c9f-486c-4b56-9871-f2dd3b5e83cc" xmlns:ns3="09fa826f-f3c1-4344-b0fc-41023844b7e9" targetNamespace="http://schemas.microsoft.com/office/2006/metadata/properties" ma:root="true" ma:fieldsID="28340379324e8ee1c0452e534e7c3eb0" ns2:_="" ns3:_="">
    <xsd:import namespace="e8587c9f-486c-4b56-9871-f2dd3b5e83cc"/>
    <xsd:import namespace="09fa826f-f3c1-4344-b0fc-41023844b7e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587c9f-486c-4b56-9871-f2dd3b5e83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85e88d5-0cee-4872-91bd-8de5bada48a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fa826f-f3c1-4344-b0fc-41023844b7e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4c1c91e-6732-416d-a8c1-80e2d0881302}" ma:internalName="TaxCatchAll" ma:showField="CatchAllData" ma:web="09fa826f-f3c1-4344-b0fc-41023844b7e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37BF13-DDC8-4EE0-9760-073ADBE12EA6}">
  <ds:schemaRefs>
    <ds:schemaRef ds:uri="http://schemas.microsoft.com/sharepoint/v3/contenttype/forms"/>
  </ds:schemaRefs>
</ds:datastoreItem>
</file>

<file path=customXml/itemProps2.xml><?xml version="1.0" encoding="utf-8"?>
<ds:datastoreItem xmlns:ds="http://schemas.openxmlformats.org/officeDocument/2006/customXml" ds:itemID="{67C64583-1459-4F15-B3B6-83853A8B5097}">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09fa826f-f3c1-4344-b0fc-41023844b7e9"/>
    <ds:schemaRef ds:uri="http://purl.org/dc/elements/1.1/"/>
    <ds:schemaRef ds:uri="43387b3b-0074-47da-95b4-0af3a5adf23c"/>
    <ds:schemaRef ds:uri="http://www.w3.org/XML/1998/namespace"/>
    <ds:schemaRef ds:uri="http://purl.org/dc/dcmitype/"/>
  </ds:schemaRefs>
</ds:datastoreItem>
</file>

<file path=customXml/itemProps3.xml><?xml version="1.0" encoding="utf-8"?>
<ds:datastoreItem xmlns:ds="http://schemas.openxmlformats.org/officeDocument/2006/customXml" ds:itemID="{167340AB-A4F1-4BC0-B136-D9D04134FE55}"/>
</file>

<file path=docProps/app.xml><?xml version="1.0" encoding="utf-8"?>
<Properties xmlns="http://schemas.openxmlformats.org/officeDocument/2006/extended-properties" xmlns:vt="http://schemas.openxmlformats.org/officeDocument/2006/docPropsVTypes">
  <Template>Retrospect</Template>
  <TotalTime>5431</TotalTime>
  <Words>3472</Words>
  <Application>Microsoft Office PowerPoint</Application>
  <PresentationFormat>Widescreen</PresentationFormat>
  <Paragraphs>323</Paragraphs>
  <Slides>44</Slides>
  <Notes>1</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44</vt:i4>
      </vt:variant>
    </vt:vector>
  </HeadingPairs>
  <TitlesOfParts>
    <vt:vector size="58" baseType="lpstr">
      <vt:lpstr>Arial</vt:lpstr>
      <vt:lpstr>Bauhaus 93</vt:lpstr>
      <vt:lpstr>Calibri</vt:lpstr>
      <vt:lpstr>Calibri Light</vt:lpstr>
      <vt:lpstr>Century Gothic</vt:lpstr>
      <vt:lpstr>Sassoon Infant Rg</vt:lpstr>
      <vt:lpstr>Segoe UI</vt:lpstr>
      <vt:lpstr>Symbol</vt:lpstr>
      <vt:lpstr>Times New Roman</vt:lpstr>
      <vt:lpstr>Trebuchet MS</vt:lpstr>
      <vt:lpstr>Wingdings</vt:lpstr>
      <vt:lpstr>Wingdings 3</vt:lpstr>
      <vt:lpstr>Facet</vt:lpstr>
      <vt:lpstr>Retrospect</vt:lpstr>
      <vt:lpstr>PowerPoint Presentation</vt:lpstr>
      <vt:lpstr>Meet the Team...</vt:lpstr>
      <vt:lpstr>PowerPoint Presentation</vt:lpstr>
      <vt:lpstr>PowerPoint Presentation</vt:lpstr>
      <vt:lpstr>PowerPoint Presentation</vt:lpstr>
      <vt:lpstr>PowerPoint Presentation</vt:lpstr>
      <vt:lpstr>Maths</vt:lpstr>
      <vt:lpstr>PowerPoint Presentation</vt:lpstr>
      <vt:lpstr>PowerPoint Presentation</vt:lpstr>
      <vt:lpstr>PowerPoint Presentation</vt:lpstr>
      <vt:lpstr>PowerPoint Presentation</vt:lpstr>
      <vt:lpstr>Spelling</vt:lpstr>
      <vt:lpstr>PowerPoint Presentation</vt:lpstr>
      <vt:lpstr>PowerPoint Presentation</vt:lpstr>
      <vt:lpstr>Year 3 Curriculum</vt:lpstr>
      <vt:lpstr>PowerPoint Presentation</vt:lpstr>
      <vt:lpstr>PE - Swimming</vt:lpstr>
      <vt:lpstr>PowerPoint Presentation</vt:lpstr>
      <vt:lpstr>PowerPoint Presentation</vt:lpstr>
      <vt:lpstr>Term 5 - Relationships</vt:lpstr>
      <vt:lpstr>Term 5 - Relationships</vt:lpstr>
      <vt:lpstr>Term 5 - Relationships</vt:lpstr>
      <vt:lpstr>Term 6 – Changing me</vt:lpstr>
      <vt:lpstr>Lesson 2 resource</vt:lpstr>
      <vt:lpstr>Term 6 – Changing me</vt:lpstr>
      <vt:lpstr>Lesson 3 resources</vt:lpstr>
      <vt:lpstr>Lesson 4 resources</vt:lpstr>
      <vt:lpstr>Term 6 – Changing me</vt:lpstr>
      <vt:lpstr>Lesson 6</vt:lpstr>
      <vt:lpstr>PowerPoint Presentation</vt:lpstr>
      <vt:lpstr>PowerPoint Presentation</vt:lpstr>
      <vt:lpstr>PowerPoint Presentation</vt:lpstr>
      <vt:lpstr>Communication </vt:lpstr>
      <vt:lpstr>Communication</vt:lpstr>
      <vt:lpstr>PowerPoint Presentation</vt:lpstr>
      <vt:lpstr>PowerPoint Presentation</vt:lpstr>
      <vt:lpstr>SEND</vt:lpstr>
      <vt:lpstr>PowerPoint Presentation</vt:lpstr>
      <vt:lpstr>PowerPoint Presentation</vt:lpstr>
      <vt:lpstr>Typical childhood experiences…</vt:lpstr>
      <vt:lpstr>What is bullying?</vt:lpstr>
      <vt:lpstr>PowerPoint Presentation</vt:lpstr>
      <vt:lpstr>What is ‘fairness’?</vt:lpstr>
      <vt:lpstr>Any Questions ?</vt:lpstr>
    </vt:vector>
  </TitlesOfParts>
  <Company>Woodlands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 new school year!</dc:title>
  <dc:creator>Administrator</dc:creator>
  <cp:lastModifiedBy>Emily Sheridan</cp:lastModifiedBy>
  <cp:revision>205</cp:revision>
  <dcterms:created xsi:type="dcterms:W3CDTF">2017-09-05T20:20:20Z</dcterms:created>
  <dcterms:modified xsi:type="dcterms:W3CDTF">2026-09-10T16:46:02Z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0x010100CF69B8BF74FC4C448EA5E8CE88823443</vt:lpwstr>
  </property>
  <property fmtid="{D5CDD505-2E9C-101B-9397-08002B2CF9AE}" pid="3" name="MediaServiceImageTags">
    <vt:lpwstr/>
  </property>
  <property fmtid="{D5CDD505-2E9C-101B-9397-08002B2CF9AE}" pid="4" name="Order">
    <vt:lpwstr>13384000.0000000</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y fmtid="{D5CDD505-2E9C-101B-9397-08002B2CF9AE}" pid="8" name="ABThecoloursoftherainbow">
    <vt:lpwstr/>
  </property>
</Properties>
</file>